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notesMasterIdLst>
    <p:notesMasterId r:id="rId3"/>
  </p:notesMasterIdLst>
  <p:handoutMasterIdLst>
    <p:handoutMasterId r:id="rId4"/>
  </p:handoutMasterIdLst>
  <p:sldIdLst>
    <p:sldId id="256" r:id="rId2"/>
  </p:sldIdLst>
  <p:sldSz cx="10801350" cy="28803600"/>
  <p:notesSz cx="9931400" cy="14351000"/>
  <p:defaultTextStyle>
    <a:defPPr>
      <a:defRPr lang="zh-TW"/>
    </a:defPPr>
    <a:lvl1pPr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1pPr>
    <a:lvl2pPr marL="220663" indent="23653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2pPr>
    <a:lvl3pPr marL="442913" indent="47148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3pPr>
    <a:lvl4pPr marL="665163" indent="70643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4pPr>
    <a:lvl5pPr marL="887413" indent="94138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5pPr>
    <a:lvl6pPr marL="22860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6pPr>
    <a:lvl7pPr marL="27432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7pPr>
    <a:lvl8pPr marL="32004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8pPr>
    <a:lvl9pPr marL="36576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9pPr>
  </p:defaultTextStyle>
  <p:extLst>
    <p:ext uri="{EFAFB233-063F-42B5-8137-9DF3F51BA10A}">
      <p15:sldGuideLst xmlns:p15="http://schemas.microsoft.com/office/powerpoint/2012/main">
        <p15:guide id="1" orient="horz" pos="9210">
          <p15:clr>
            <a:srgbClr val="A4A3A4"/>
          </p15:clr>
        </p15:guide>
        <p15:guide id="2" pos="3402">
          <p15:clr>
            <a:srgbClr val="A4A3A4"/>
          </p15:clr>
        </p15:guide>
      </p15:sldGuideLst>
    </p:ext>
    <p:ext uri="{2D200454-40CA-4A62-9FC3-DE9A4176ACB9}">
      <p15:notesGuideLst xmlns:p15="http://schemas.microsoft.com/office/powerpoint/2012/main">
        <p15:guide id="1" orient="horz" pos="4519">
          <p15:clr>
            <a:srgbClr val="A4A3A4"/>
          </p15:clr>
        </p15:guide>
        <p15:guide id="2" pos="31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CFF"/>
    <a:srgbClr val="2DAAF7"/>
    <a:srgbClr val="4AA2DE"/>
    <a:srgbClr val="E8F6FE"/>
    <a:srgbClr val="C3E7FD"/>
    <a:srgbClr val="2891D8"/>
    <a:srgbClr val="0F8BD7"/>
    <a:srgbClr val="1880CE"/>
    <a:srgbClr val="1675BC"/>
    <a:srgbClr val="0880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36" autoAdjust="0"/>
    <p:restoredTop sz="99507" autoAdjust="0"/>
  </p:normalViewPr>
  <p:slideViewPr>
    <p:cSldViewPr>
      <p:cViewPr>
        <p:scale>
          <a:sx n="50" d="100"/>
          <a:sy n="50" d="100"/>
        </p:scale>
        <p:origin x="2646" y="156"/>
      </p:cViewPr>
      <p:guideLst>
        <p:guide orient="horz" pos="9210"/>
        <p:guide pos="34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920" y="-156"/>
      </p:cViewPr>
      <p:guideLst>
        <p:guide orient="horz" pos="4519"/>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1026">
            <a:extLst>
              <a:ext uri="{FF2B5EF4-FFF2-40B4-BE49-F238E27FC236}">
                <a16:creationId xmlns:a16="http://schemas.microsoft.com/office/drawing/2014/main" id="{E54E657A-5DE4-41FB-997A-F2518A6F000D}"/>
              </a:ext>
            </a:extLst>
          </p:cNvPr>
          <p:cNvSpPr>
            <a:spLocks noGrp="1" noChangeArrowheads="1"/>
          </p:cNvSpPr>
          <p:nvPr>
            <p:ph type="hdr" sz="quarter"/>
          </p:nvPr>
        </p:nvSpPr>
        <p:spPr bwMode="auto">
          <a:xfrm>
            <a:off x="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2579" name="Rectangle 1027">
            <a:extLst>
              <a:ext uri="{FF2B5EF4-FFF2-40B4-BE49-F238E27FC236}">
                <a16:creationId xmlns:a16="http://schemas.microsoft.com/office/drawing/2014/main" id="{4DEC7166-DC3A-4B4D-B88C-766E408B3F05}"/>
              </a:ext>
            </a:extLst>
          </p:cNvPr>
          <p:cNvSpPr>
            <a:spLocks noGrp="1" noChangeArrowheads="1"/>
          </p:cNvSpPr>
          <p:nvPr>
            <p:ph type="dt" sz="quarter" idx="1"/>
          </p:nvPr>
        </p:nvSpPr>
        <p:spPr bwMode="auto">
          <a:xfrm>
            <a:off x="562610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algn="r" defTabSz="1327150" eaLnBrk="1" hangingPunct="1">
              <a:defRPr sz="1700">
                <a:latin typeface="Arial" charset="0"/>
                <a:ea typeface="新細明體" pitchFamily="18" charset="-120"/>
              </a:defRPr>
            </a:lvl1pPr>
          </a:lstStyle>
          <a:p>
            <a:pPr>
              <a:defRPr/>
            </a:pPr>
            <a:endParaRPr lang="en-US" altLang="zh-TW"/>
          </a:p>
        </p:txBody>
      </p:sp>
      <p:sp>
        <p:nvSpPr>
          <p:cNvPr id="152580" name="Rectangle 1028">
            <a:extLst>
              <a:ext uri="{FF2B5EF4-FFF2-40B4-BE49-F238E27FC236}">
                <a16:creationId xmlns:a16="http://schemas.microsoft.com/office/drawing/2014/main" id="{D993CCD0-83C8-465A-9B3F-6CD3CB7F5272}"/>
              </a:ext>
            </a:extLst>
          </p:cNvPr>
          <p:cNvSpPr>
            <a:spLocks noGrp="1" noChangeArrowheads="1"/>
          </p:cNvSpPr>
          <p:nvPr>
            <p:ph type="ftr" sz="quarter" idx="2"/>
          </p:nvPr>
        </p:nvSpPr>
        <p:spPr bwMode="auto">
          <a:xfrm>
            <a:off x="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2581" name="Rectangle 1029">
            <a:extLst>
              <a:ext uri="{FF2B5EF4-FFF2-40B4-BE49-F238E27FC236}">
                <a16:creationId xmlns:a16="http://schemas.microsoft.com/office/drawing/2014/main" id="{9E62BC4E-9185-4268-88DF-7F4B056921A3}"/>
              </a:ext>
            </a:extLst>
          </p:cNvPr>
          <p:cNvSpPr>
            <a:spLocks noGrp="1" noChangeArrowheads="1"/>
          </p:cNvSpPr>
          <p:nvPr>
            <p:ph type="sldNum" sz="quarter" idx="3"/>
          </p:nvPr>
        </p:nvSpPr>
        <p:spPr bwMode="auto">
          <a:xfrm>
            <a:off x="562610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algn="r" defTabSz="1327150" eaLnBrk="1" hangingPunct="1">
              <a:defRPr sz="1700">
                <a:latin typeface="Arial" panose="020B0604020202020204" pitchFamily="34" charset="0"/>
                <a:ea typeface="新細明體" panose="02020500000000000000" pitchFamily="18" charset="-120"/>
              </a:defRPr>
            </a:lvl1pPr>
          </a:lstStyle>
          <a:p>
            <a:fld id="{8690BBCD-DFA8-4940-BEA7-449B69EA8CBE}" type="slidenum">
              <a:rPr lang="en-US" altLang="zh-TW"/>
              <a:pPr/>
              <a:t>‹#›</a:t>
            </a:fld>
            <a:endParaRPr lang="en-US" altLang="zh-TW"/>
          </a:p>
        </p:txBody>
      </p:sp>
    </p:spTree>
    <p:extLst>
      <p:ext uri="{BB962C8B-B14F-4D97-AF65-F5344CB8AC3E}">
        <p14:creationId xmlns:p14="http://schemas.microsoft.com/office/powerpoint/2010/main" val="2110226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75F3A850-FCEB-48C1-8E89-F58772196FB9}"/>
              </a:ext>
            </a:extLst>
          </p:cNvPr>
          <p:cNvSpPr>
            <a:spLocks noGrp="1" noChangeArrowheads="1"/>
          </p:cNvSpPr>
          <p:nvPr>
            <p:ph type="hdr" sz="quarter"/>
          </p:nvPr>
        </p:nvSpPr>
        <p:spPr bwMode="auto">
          <a:xfrm>
            <a:off x="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0531" name="Rectangle 3">
            <a:extLst>
              <a:ext uri="{FF2B5EF4-FFF2-40B4-BE49-F238E27FC236}">
                <a16:creationId xmlns:a16="http://schemas.microsoft.com/office/drawing/2014/main" id="{C3CC3EC2-EFAB-4761-AA04-C931839F5607}"/>
              </a:ext>
            </a:extLst>
          </p:cNvPr>
          <p:cNvSpPr>
            <a:spLocks noGrp="1" noChangeArrowheads="1"/>
          </p:cNvSpPr>
          <p:nvPr>
            <p:ph type="dt" idx="1"/>
          </p:nvPr>
        </p:nvSpPr>
        <p:spPr bwMode="auto">
          <a:xfrm>
            <a:off x="562610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algn="r" defTabSz="1327150" eaLnBrk="1" hangingPunct="1">
              <a:defRPr sz="1700">
                <a:latin typeface="Arial" charset="0"/>
                <a:ea typeface="新細明體" pitchFamily="18" charset="-120"/>
              </a:defRPr>
            </a:lvl1pPr>
          </a:lstStyle>
          <a:p>
            <a:pPr>
              <a:defRPr/>
            </a:pPr>
            <a:endParaRPr lang="en-US" altLang="zh-TW"/>
          </a:p>
        </p:txBody>
      </p:sp>
      <p:sp>
        <p:nvSpPr>
          <p:cNvPr id="3076" name="Rectangle 4">
            <a:extLst>
              <a:ext uri="{FF2B5EF4-FFF2-40B4-BE49-F238E27FC236}">
                <a16:creationId xmlns:a16="http://schemas.microsoft.com/office/drawing/2014/main" id="{D59B7CAD-3573-40A4-93F9-61C8BC2E969A}"/>
              </a:ext>
            </a:extLst>
          </p:cNvPr>
          <p:cNvSpPr>
            <a:spLocks noGrp="1" noRot="1" noChangeAspect="1" noChangeArrowheads="1" noTextEdit="1"/>
          </p:cNvSpPr>
          <p:nvPr>
            <p:ph type="sldImg" idx="2"/>
          </p:nvPr>
        </p:nvSpPr>
        <p:spPr bwMode="auto">
          <a:xfrm>
            <a:off x="3957638" y="1076325"/>
            <a:ext cx="2017712" cy="5381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0533" name="Rectangle 5">
            <a:extLst>
              <a:ext uri="{FF2B5EF4-FFF2-40B4-BE49-F238E27FC236}">
                <a16:creationId xmlns:a16="http://schemas.microsoft.com/office/drawing/2014/main" id="{DB37BDD4-720E-443F-9105-CC5252ADB9B9}"/>
              </a:ext>
            </a:extLst>
          </p:cNvPr>
          <p:cNvSpPr>
            <a:spLocks noGrp="1" noChangeArrowheads="1"/>
          </p:cNvSpPr>
          <p:nvPr>
            <p:ph type="body" sz="quarter" idx="3"/>
          </p:nvPr>
        </p:nvSpPr>
        <p:spPr bwMode="auto">
          <a:xfrm>
            <a:off x="1323975" y="6816725"/>
            <a:ext cx="7283450" cy="645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150534" name="Rectangle 6">
            <a:extLst>
              <a:ext uri="{FF2B5EF4-FFF2-40B4-BE49-F238E27FC236}">
                <a16:creationId xmlns:a16="http://schemas.microsoft.com/office/drawing/2014/main" id="{5E8D1029-F4BB-4D57-BF7D-0E2ED34EC4B8}"/>
              </a:ext>
            </a:extLst>
          </p:cNvPr>
          <p:cNvSpPr>
            <a:spLocks noGrp="1" noChangeArrowheads="1"/>
          </p:cNvSpPr>
          <p:nvPr>
            <p:ph type="ftr" sz="quarter" idx="4"/>
          </p:nvPr>
        </p:nvSpPr>
        <p:spPr bwMode="auto">
          <a:xfrm>
            <a:off x="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0535" name="Rectangle 7">
            <a:extLst>
              <a:ext uri="{FF2B5EF4-FFF2-40B4-BE49-F238E27FC236}">
                <a16:creationId xmlns:a16="http://schemas.microsoft.com/office/drawing/2014/main" id="{7E950046-A45A-4B9B-A2B4-403595766700}"/>
              </a:ext>
            </a:extLst>
          </p:cNvPr>
          <p:cNvSpPr>
            <a:spLocks noGrp="1" noChangeArrowheads="1"/>
          </p:cNvSpPr>
          <p:nvPr>
            <p:ph type="sldNum" sz="quarter" idx="5"/>
          </p:nvPr>
        </p:nvSpPr>
        <p:spPr bwMode="auto">
          <a:xfrm>
            <a:off x="562610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algn="r" defTabSz="1327150" eaLnBrk="1" hangingPunct="1">
              <a:defRPr sz="1700">
                <a:latin typeface="Arial" panose="020B0604020202020204" pitchFamily="34" charset="0"/>
                <a:ea typeface="新細明體" panose="02020500000000000000" pitchFamily="18" charset="-120"/>
              </a:defRPr>
            </a:lvl1pPr>
          </a:lstStyle>
          <a:p>
            <a:fld id="{FBC5B3AC-BD3D-4AA8-8EE5-BC2E5E6270DF}" type="slidenum">
              <a:rPr lang="en-US" altLang="zh-TW"/>
              <a:pPr/>
              <a:t>‹#›</a:t>
            </a:fld>
            <a:endParaRPr lang="en-US" altLang="zh-TW"/>
          </a:p>
        </p:txBody>
      </p:sp>
    </p:spTree>
    <p:extLst>
      <p:ext uri="{BB962C8B-B14F-4D97-AF65-F5344CB8AC3E}">
        <p14:creationId xmlns:p14="http://schemas.microsoft.com/office/powerpoint/2010/main" val="2840513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1pPr>
    <a:lvl2pPr marL="22066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2pPr>
    <a:lvl3pPr marL="44291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3pPr>
    <a:lvl4pPr marL="66516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4pPr>
    <a:lvl5pPr marL="88741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5pPr>
    <a:lvl6pPr marL="1110881" algn="l" defTabSz="444352" rtl="0" eaLnBrk="1" latinLnBrk="0" hangingPunct="1">
      <a:defRPr sz="600" kern="1200">
        <a:solidFill>
          <a:schemeClr val="tx1"/>
        </a:solidFill>
        <a:latin typeface="+mn-lt"/>
        <a:ea typeface="+mn-ea"/>
        <a:cs typeface="+mn-cs"/>
      </a:defRPr>
    </a:lvl6pPr>
    <a:lvl7pPr marL="1333057" algn="l" defTabSz="444352" rtl="0" eaLnBrk="1" latinLnBrk="0" hangingPunct="1">
      <a:defRPr sz="600" kern="1200">
        <a:solidFill>
          <a:schemeClr val="tx1"/>
        </a:solidFill>
        <a:latin typeface="+mn-lt"/>
        <a:ea typeface="+mn-ea"/>
        <a:cs typeface="+mn-cs"/>
      </a:defRPr>
    </a:lvl7pPr>
    <a:lvl8pPr marL="1555233" algn="l" defTabSz="444352" rtl="0" eaLnBrk="1" latinLnBrk="0" hangingPunct="1">
      <a:defRPr sz="600" kern="1200">
        <a:solidFill>
          <a:schemeClr val="tx1"/>
        </a:solidFill>
        <a:latin typeface="+mn-lt"/>
        <a:ea typeface="+mn-ea"/>
        <a:cs typeface="+mn-cs"/>
      </a:defRPr>
    </a:lvl8pPr>
    <a:lvl9pPr marL="1777410" algn="l" defTabSz="444352"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8EB70B15-0F38-4CC7-A1DD-6BFBAEE7E523}"/>
              </a:ext>
            </a:extLst>
          </p:cNvPr>
          <p:cNvSpPr>
            <a:spLocks noGrp="1" noChangeArrowheads="1"/>
          </p:cNvSpPr>
          <p:nvPr>
            <p:ph type="sldNum" sz="quarter" idx="5"/>
          </p:nvPr>
        </p:nvSpPr>
        <p:spPr>
          <a:noFill/>
        </p:spPr>
        <p:txBody>
          <a:bodyPr/>
          <a:lstStyle>
            <a:lvl1pPr defTabSz="1327150">
              <a:spcBef>
                <a:spcPct val="30000"/>
              </a:spcBef>
              <a:defRPr kumimoji="1" sz="600">
                <a:solidFill>
                  <a:schemeClr val="tx1"/>
                </a:solidFill>
                <a:latin typeface="Arial" panose="020B0604020202020204" pitchFamily="34" charset="0"/>
                <a:ea typeface="新細明體" panose="02020500000000000000" pitchFamily="18" charset="-120"/>
              </a:defRPr>
            </a:lvl1pPr>
            <a:lvl2pPr marL="742950" indent="-285750" defTabSz="1327150">
              <a:spcBef>
                <a:spcPct val="30000"/>
              </a:spcBef>
              <a:defRPr kumimoji="1" sz="600">
                <a:solidFill>
                  <a:schemeClr val="tx1"/>
                </a:solidFill>
                <a:latin typeface="Arial" panose="020B0604020202020204" pitchFamily="34" charset="0"/>
                <a:ea typeface="新細明體" panose="02020500000000000000" pitchFamily="18" charset="-120"/>
              </a:defRPr>
            </a:lvl2pPr>
            <a:lvl3pPr marL="11430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3pPr>
            <a:lvl4pPr marL="16002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4pPr>
            <a:lvl5pPr marL="20574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5pPr>
            <a:lvl6pPr marL="25146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6pPr>
            <a:lvl7pPr marL="29718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7pPr>
            <a:lvl8pPr marL="34290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8pPr>
            <a:lvl9pPr marL="38862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9pPr>
          </a:lstStyle>
          <a:p>
            <a:pPr>
              <a:spcBef>
                <a:spcPct val="0"/>
              </a:spcBef>
            </a:pPr>
            <a:fld id="{7E1EAA11-1C0A-4DAA-BE05-977955C5AD82}" type="slidenum">
              <a:rPr lang="en-US" altLang="zh-TW" sz="1700"/>
              <a:pPr>
                <a:spcBef>
                  <a:spcPct val="0"/>
                </a:spcBef>
              </a:pPr>
              <a:t>1</a:t>
            </a:fld>
            <a:endParaRPr lang="en-US" altLang="zh-TW" sz="1700"/>
          </a:p>
        </p:txBody>
      </p:sp>
      <p:sp>
        <p:nvSpPr>
          <p:cNvPr id="4099" name="Rectangle 2">
            <a:extLst>
              <a:ext uri="{FF2B5EF4-FFF2-40B4-BE49-F238E27FC236}">
                <a16:creationId xmlns:a16="http://schemas.microsoft.com/office/drawing/2014/main" id="{479AE669-B292-4DC8-83C2-2CE84A144F47}"/>
              </a:ext>
            </a:extLst>
          </p:cNvPr>
          <p:cNvSpPr>
            <a:spLocks noGrp="1" noRot="1" noChangeAspect="1" noChangeArrowheads="1" noTextEdit="1"/>
          </p:cNvSpPr>
          <p:nvPr>
            <p:ph type="sldImg"/>
          </p:nvPr>
        </p:nvSpPr>
        <p:spPr>
          <a:xfrm>
            <a:off x="2700338" y="992188"/>
            <a:ext cx="4875212" cy="12998450"/>
          </a:xfr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82626" name="Rectangle 2"/>
          <p:cNvSpPr>
            <a:spLocks noGrp="1" noChangeArrowheads="1"/>
          </p:cNvSpPr>
          <p:nvPr>
            <p:ph type="ctrTitle"/>
          </p:nvPr>
        </p:nvSpPr>
        <p:spPr>
          <a:xfrm>
            <a:off x="450198" y="6400327"/>
            <a:ext cx="8550927" cy="4800244"/>
          </a:xfrm>
        </p:spPr>
        <p:txBody>
          <a:bodyPr/>
          <a:lstStyle>
            <a:lvl1pPr>
              <a:defRPr/>
            </a:lvl1pPr>
          </a:lstStyle>
          <a:p>
            <a:pPr lvl="0"/>
            <a:r>
              <a:rPr lang="zh-TW" altLang="en-US" noProof="0"/>
              <a:t>按一下以編輯母片標題樣式</a:t>
            </a:r>
          </a:p>
        </p:txBody>
      </p:sp>
      <p:sp>
        <p:nvSpPr>
          <p:cNvPr id="282627" name="Rectangle 3"/>
          <p:cNvSpPr>
            <a:spLocks noGrp="1" noChangeArrowheads="1"/>
          </p:cNvSpPr>
          <p:nvPr>
            <p:ph type="subTitle" idx="1"/>
          </p:nvPr>
        </p:nvSpPr>
        <p:spPr>
          <a:xfrm>
            <a:off x="1079909" y="15041619"/>
            <a:ext cx="7561059" cy="7361656"/>
          </a:xfrm>
        </p:spPr>
        <p:txBody>
          <a:bodyPr/>
          <a:lstStyle>
            <a:lvl1pPr marL="0" indent="0" algn="ctr">
              <a:buFont typeface="Wingdings" pitchFamily="2" charset="2"/>
              <a:buNone/>
              <a:defRPr/>
            </a:lvl1pPr>
          </a:lstStyle>
          <a:p>
            <a:pPr lvl="0"/>
            <a:r>
              <a:rPr lang="zh-TW" altLang="en-US" noProof="0"/>
              <a:t>按一下以編輯母片副標題樣式</a:t>
            </a:r>
          </a:p>
        </p:txBody>
      </p:sp>
      <p:sp>
        <p:nvSpPr>
          <p:cNvPr id="4" name="Rectangle 4">
            <a:extLst>
              <a:ext uri="{FF2B5EF4-FFF2-40B4-BE49-F238E27FC236}">
                <a16:creationId xmlns:a16="http://schemas.microsoft.com/office/drawing/2014/main" id="{E87D8C38-6328-47D6-B12A-4D8D3D78C95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732F6531-BB98-41A1-A5B5-E7EBFACDD78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EFAAE93E-6C6B-4BAB-89AC-84A17138D37E}"/>
              </a:ext>
            </a:extLst>
          </p:cNvPr>
          <p:cNvSpPr>
            <a:spLocks noGrp="1" noChangeArrowheads="1"/>
          </p:cNvSpPr>
          <p:nvPr>
            <p:ph type="sldNum" sz="quarter" idx="12"/>
          </p:nvPr>
        </p:nvSpPr>
        <p:spPr>
          <a:ln/>
        </p:spPr>
        <p:txBody>
          <a:bodyPr/>
          <a:lstStyle>
            <a:lvl1pPr>
              <a:defRPr/>
            </a:lvl1pPr>
          </a:lstStyle>
          <a:p>
            <a:fld id="{2371E28D-3A5C-4F21-AC0F-FBBD801196E4}" type="slidenum">
              <a:rPr lang="en-US" altLang="zh-TW"/>
              <a:pPr/>
              <a:t>‹#›</a:t>
            </a:fld>
            <a:endParaRPr lang="en-US" altLang="zh-TW"/>
          </a:p>
        </p:txBody>
      </p:sp>
    </p:spTree>
    <p:extLst>
      <p:ext uri="{BB962C8B-B14F-4D97-AF65-F5344CB8AC3E}">
        <p14:creationId xmlns:p14="http://schemas.microsoft.com/office/powerpoint/2010/main" val="211127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2D4FD48-629D-4DD2-8BCC-FD66A6410A2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C8F9419C-4E5F-426B-8561-BE3C5F39986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04DEC28-8124-4F2F-90AD-7E9804927B0A}"/>
              </a:ext>
            </a:extLst>
          </p:cNvPr>
          <p:cNvSpPr>
            <a:spLocks noGrp="1" noChangeArrowheads="1"/>
          </p:cNvSpPr>
          <p:nvPr>
            <p:ph type="sldNum" sz="quarter" idx="12"/>
          </p:nvPr>
        </p:nvSpPr>
        <p:spPr>
          <a:ln/>
        </p:spPr>
        <p:txBody>
          <a:bodyPr/>
          <a:lstStyle>
            <a:lvl1pPr>
              <a:defRPr/>
            </a:lvl1pPr>
          </a:lstStyle>
          <a:p>
            <a:fld id="{6388FE65-0AC9-49AC-823A-0011DB02A290}" type="slidenum">
              <a:rPr lang="en-US" altLang="zh-TW"/>
              <a:pPr/>
              <a:t>‹#›</a:t>
            </a:fld>
            <a:endParaRPr lang="en-US" altLang="zh-TW"/>
          </a:p>
        </p:txBody>
      </p:sp>
    </p:spTree>
    <p:extLst>
      <p:ext uri="{BB962C8B-B14F-4D97-AF65-F5344CB8AC3E}">
        <p14:creationId xmlns:p14="http://schemas.microsoft.com/office/powerpoint/2010/main" val="295947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695835" y="2559275"/>
            <a:ext cx="2295160" cy="23043094"/>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10358" y="2559275"/>
            <a:ext cx="6831114" cy="23043094"/>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445BCD32-A084-44A5-A0D0-31FA660FD62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86032C82-BFDC-4B96-ACEB-6EDF51FAA89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E411663B-97B7-4E75-A37F-A619B2E564DD}"/>
              </a:ext>
            </a:extLst>
          </p:cNvPr>
          <p:cNvSpPr>
            <a:spLocks noGrp="1" noChangeArrowheads="1"/>
          </p:cNvSpPr>
          <p:nvPr>
            <p:ph type="sldNum" sz="quarter" idx="12"/>
          </p:nvPr>
        </p:nvSpPr>
        <p:spPr>
          <a:ln/>
        </p:spPr>
        <p:txBody>
          <a:bodyPr/>
          <a:lstStyle>
            <a:lvl1pPr>
              <a:defRPr/>
            </a:lvl1pPr>
          </a:lstStyle>
          <a:p>
            <a:fld id="{F45F8DF1-AE6A-443E-BB86-5F64B41D8952}" type="slidenum">
              <a:rPr lang="en-US" altLang="zh-TW"/>
              <a:pPr/>
              <a:t>‹#›</a:t>
            </a:fld>
            <a:endParaRPr lang="en-US" altLang="zh-TW"/>
          </a:p>
        </p:txBody>
      </p:sp>
    </p:spTree>
    <p:extLst>
      <p:ext uri="{BB962C8B-B14F-4D97-AF65-F5344CB8AC3E}">
        <p14:creationId xmlns:p14="http://schemas.microsoft.com/office/powerpoint/2010/main" val="2534027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標題，1 個大物件與 2 個小物件">
    <p:spTree>
      <p:nvGrpSpPr>
        <p:cNvPr id="1" name=""/>
        <p:cNvGrpSpPr/>
        <p:nvPr/>
      </p:nvGrpSpPr>
      <p:grpSpPr>
        <a:xfrm>
          <a:off x="0" y="0"/>
          <a:ext cx="0" cy="0"/>
          <a:chOff x="0" y="0"/>
          <a:chExt cx="0" cy="0"/>
        </a:xfrm>
      </p:grpSpPr>
      <p:sp>
        <p:nvSpPr>
          <p:cNvPr id="2" name="標題 1"/>
          <p:cNvSpPr>
            <a:spLocks noGrp="1"/>
          </p:cNvSpPr>
          <p:nvPr>
            <p:ph type="title"/>
          </p:nvPr>
        </p:nvSpPr>
        <p:spPr>
          <a:xfrm>
            <a:off x="810356" y="2559277"/>
            <a:ext cx="9180638" cy="4801313"/>
          </a:xfrm>
        </p:spPr>
        <p:txBody>
          <a:bodyPr/>
          <a:lstStyle/>
          <a:p>
            <a:r>
              <a:rPr lang="zh-TW" altLang="en-US"/>
              <a:t>按一下以編輯母片標題樣式</a:t>
            </a:r>
          </a:p>
        </p:txBody>
      </p:sp>
      <p:sp>
        <p:nvSpPr>
          <p:cNvPr id="3" name="內容版面配置區 2"/>
          <p:cNvSpPr>
            <a:spLocks noGrp="1"/>
          </p:cNvSpPr>
          <p:nvPr>
            <p:ph sz="half" idx="1"/>
          </p:nvPr>
        </p:nvSpPr>
        <p:spPr>
          <a:xfrm>
            <a:off x="810358" y="8320851"/>
            <a:ext cx="4563137" cy="1728151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5427859" y="8320851"/>
            <a:ext cx="4563137" cy="858895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5427859" y="17012348"/>
            <a:ext cx="4563137" cy="859002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Rectangle 4">
            <a:extLst>
              <a:ext uri="{FF2B5EF4-FFF2-40B4-BE49-F238E27FC236}">
                <a16:creationId xmlns:a16="http://schemas.microsoft.com/office/drawing/2014/main" id="{04A7C4B6-FB9B-47A2-AB65-931E97D6657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7" name="Rectangle 5">
            <a:extLst>
              <a:ext uri="{FF2B5EF4-FFF2-40B4-BE49-F238E27FC236}">
                <a16:creationId xmlns:a16="http://schemas.microsoft.com/office/drawing/2014/main" id="{A0BA4A25-B34C-4F64-AFBA-CED24594501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ECF3D161-EB30-4819-86E5-94D135194978}"/>
              </a:ext>
            </a:extLst>
          </p:cNvPr>
          <p:cNvSpPr>
            <a:spLocks noGrp="1" noChangeArrowheads="1"/>
          </p:cNvSpPr>
          <p:nvPr>
            <p:ph type="sldNum" sz="quarter" idx="12"/>
          </p:nvPr>
        </p:nvSpPr>
        <p:spPr>
          <a:ln/>
        </p:spPr>
        <p:txBody>
          <a:bodyPr/>
          <a:lstStyle>
            <a:lvl1pPr>
              <a:defRPr/>
            </a:lvl1pPr>
          </a:lstStyle>
          <a:p>
            <a:fld id="{06028727-CE7C-4737-AACB-C9071DDB745E}" type="slidenum">
              <a:rPr lang="en-US" altLang="zh-TW"/>
              <a:pPr/>
              <a:t>‹#›</a:t>
            </a:fld>
            <a:endParaRPr lang="en-US" altLang="zh-TW"/>
          </a:p>
        </p:txBody>
      </p:sp>
    </p:spTree>
    <p:extLst>
      <p:ext uri="{BB962C8B-B14F-4D97-AF65-F5344CB8AC3E}">
        <p14:creationId xmlns:p14="http://schemas.microsoft.com/office/powerpoint/2010/main" val="3926192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437CC85-17B1-41A0-AC3A-0CE828922A91}"/>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4569D01-324A-4BA3-B9F0-DE11CF391DD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190BAB-93A3-46D8-B923-4BA8A45AFBF6}"/>
              </a:ext>
            </a:extLst>
          </p:cNvPr>
          <p:cNvSpPr>
            <a:spLocks noGrp="1" noChangeArrowheads="1"/>
          </p:cNvSpPr>
          <p:nvPr>
            <p:ph type="sldNum" sz="quarter" idx="12"/>
          </p:nvPr>
        </p:nvSpPr>
        <p:spPr>
          <a:ln/>
        </p:spPr>
        <p:txBody>
          <a:bodyPr/>
          <a:lstStyle>
            <a:lvl1pPr>
              <a:defRPr/>
            </a:lvl1pPr>
          </a:lstStyle>
          <a:p>
            <a:fld id="{0B4B56DB-E32F-4720-AB5C-F03086091FB2}" type="slidenum">
              <a:rPr lang="en-US" altLang="zh-TW"/>
              <a:pPr/>
              <a:t>‹#›</a:t>
            </a:fld>
            <a:endParaRPr lang="en-US" altLang="zh-TW"/>
          </a:p>
        </p:txBody>
      </p:sp>
    </p:spTree>
    <p:extLst>
      <p:ext uri="{BB962C8B-B14F-4D97-AF65-F5344CB8AC3E}">
        <p14:creationId xmlns:p14="http://schemas.microsoft.com/office/powerpoint/2010/main" val="3949136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53395" y="18508818"/>
            <a:ext cx="9181204" cy="5720985"/>
          </a:xfrm>
        </p:spPr>
        <p:txBody>
          <a:bodyPr anchor="t"/>
          <a:lstStyle>
            <a:lvl1pPr algn="l">
              <a:defRPr sz="1900" b="1" cap="all"/>
            </a:lvl1pPr>
          </a:lstStyle>
          <a:p>
            <a:r>
              <a:rPr lang="zh-TW" altLang="en-US"/>
              <a:t>按一下以編輯母片標題樣式</a:t>
            </a:r>
          </a:p>
        </p:txBody>
      </p:sp>
      <p:sp>
        <p:nvSpPr>
          <p:cNvPr id="3" name="文字版面配置區 2"/>
          <p:cNvSpPr>
            <a:spLocks noGrp="1"/>
          </p:cNvSpPr>
          <p:nvPr>
            <p:ph type="body" idx="1"/>
          </p:nvPr>
        </p:nvSpPr>
        <p:spPr>
          <a:xfrm>
            <a:off x="853395" y="12207833"/>
            <a:ext cx="9181204" cy="6300987"/>
          </a:xfrm>
        </p:spPr>
        <p:txBody>
          <a:bodyPr anchor="b"/>
          <a:lstStyle>
            <a:lvl1pPr marL="0" indent="0">
              <a:buNone/>
              <a:defRPr sz="1000"/>
            </a:lvl1pPr>
            <a:lvl2pPr marL="222176" indent="0">
              <a:buNone/>
              <a:defRPr sz="900"/>
            </a:lvl2pPr>
            <a:lvl3pPr marL="444352" indent="0">
              <a:buNone/>
              <a:defRPr sz="800"/>
            </a:lvl3pPr>
            <a:lvl4pPr marL="666529" indent="0">
              <a:buNone/>
              <a:defRPr sz="700"/>
            </a:lvl4pPr>
            <a:lvl5pPr marL="888705" indent="0">
              <a:buNone/>
              <a:defRPr sz="700"/>
            </a:lvl5pPr>
            <a:lvl6pPr marL="1110881" indent="0">
              <a:buNone/>
              <a:defRPr sz="700"/>
            </a:lvl6pPr>
            <a:lvl7pPr marL="1333057" indent="0">
              <a:buNone/>
              <a:defRPr sz="700"/>
            </a:lvl7pPr>
            <a:lvl8pPr marL="1555233" indent="0">
              <a:buNone/>
              <a:defRPr sz="700"/>
            </a:lvl8pPr>
            <a:lvl9pPr marL="1777410" indent="0">
              <a:buNone/>
              <a:defRPr sz="7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4DEC98BA-6BDA-405B-BE9E-4FE94AA9586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27879D7-75F2-450E-BA32-6B5E65759A0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6FCC1C8D-4369-40C3-8D38-703AE91AFC14}"/>
              </a:ext>
            </a:extLst>
          </p:cNvPr>
          <p:cNvSpPr>
            <a:spLocks noGrp="1" noChangeArrowheads="1"/>
          </p:cNvSpPr>
          <p:nvPr>
            <p:ph type="sldNum" sz="quarter" idx="12"/>
          </p:nvPr>
        </p:nvSpPr>
        <p:spPr>
          <a:ln/>
        </p:spPr>
        <p:txBody>
          <a:bodyPr/>
          <a:lstStyle>
            <a:lvl1pPr>
              <a:defRPr/>
            </a:lvl1pPr>
          </a:lstStyle>
          <a:p>
            <a:fld id="{EBED5CB0-C66F-40B4-8442-19627B583E0E}" type="slidenum">
              <a:rPr lang="en-US" altLang="zh-TW"/>
              <a:pPr/>
              <a:t>‹#›</a:t>
            </a:fld>
            <a:endParaRPr lang="en-US" altLang="zh-TW"/>
          </a:p>
        </p:txBody>
      </p:sp>
    </p:spTree>
    <p:extLst>
      <p:ext uri="{BB962C8B-B14F-4D97-AF65-F5344CB8AC3E}">
        <p14:creationId xmlns:p14="http://schemas.microsoft.com/office/powerpoint/2010/main" val="77286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10358" y="8320851"/>
            <a:ext cx="4563137" cy="1728151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427859" y="8320851"/>
            <a:ext cx="4563137" cy="1728151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D851C5E-0F6F-428B-B7A7-90B7F25604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3A094E42-AF66-4CC9-A31B-83FC914C069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2C1AF9F-A37D-443C-8A09-AF6C38ACAF6E}"/>
              </a:ext>
            </a:extLst>
          </p:cNvPr>
          <p:cNvSpPr>
            <a:spLocks noGrp="1" noChangeArrowheads="1"/>
          </p:cNvSpPr>
          <p:nvPr>
            <p:ph type="sldNum" sz="quarter" idx="12"/>
          </p:nvPr>
        </p:nvSpPr>
        <p:spPr>
          <a:ln/>
        </p:spPr>
        <p:txBody>
          <a:bodyPr/>
          <a:lstStyle>
            <a:lvl1pPr>
              <a:defRPr/>
            </a:lvl1pPr>
          </a:lstStyle>
          <a:p>
            <a:fld id="{BF3E2E9D-89A6-4052-BFE6-C0845FA65948}" type="slidenum">
              <a:rPr lang="en-US" altLang="zh-TW"/>
              <a:pPr/>
              <a:t>‹#›</a:t>
            </a:fld>
            <a:endParaRPr lang="en-US" altLang="zh-TW"/>
          </a:p>
        </p:txBody>
      </p:sp>
    </p:spTree>
    <p:extLst>
      <p:ext uri="{BB962C8B-B14F-4D97-AF65-F5344CB8AC3E}">
        <p14:creationId xmlns:p14="http://schemas.microsoft.com/office/powerpoint/2010/main" val="188380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40238" y="1153598"/>
            <a:ext cx="9720875" cy="4800244"/>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40239" y="6447324"/>
            <a:ext cx="4772097" cy="2687453"/>
          </a:xfrm>
        </p:spPr>
        <p:txBody>
          <a:bodyPr anchor="b"/>
          <a:lstStyle>
            <a:lvl1pPr marL="0" indent="0">
              <a:buNone/>
              <a:defRPr sz="1200" b="1"/>
            </a:lvl1pPr>
            <a:lvl2pPr marL="222176" indent="0">
              <a:buNone/>
              <a:defRPr sz="1000" b="1"/>
            </a:lvl2pPr>
            <a:lvl3pPr marL="444352" indent="0">
              <a:buNone/>
              <a:defRPr sz="900" b="1"/>
            </a:lvl3pPr>
            <a:lvl4pPr marL="666529" indent="0">
              <a:buNone/>
              <a:defRPr sz="800" b="1"/>
            </a:lvl4pPr>
            <a:lvl5pPr marL="888705" indent="0">
              <a:buNone/>
              <a:defRPr sz="800" b="1"/>
            </a:lvl5pPr>
            <a:lvl6pPr marL="1110881" indent="0">
              <a:buNone/>
              <a:defRPr sz="800" b="1"/>
            </a:lvl6pPr>
            <a:lvl7pPr marL="1333057" indent="0">
              <a:buNone/>
              <a:defRPr sz="800" b="1"/>
            </a:lvl7pPr>
            <a:lvl8pPr marL="1555233" indent="0">
              <a:buNone/>
              <a:defRPr sz="800" b="1"/>
            </a:lvl8pPr>
            <a:lvl9pPr marL="1777410" indent="0">
              <a:buNone/>
              <a:defRPr sz="800" b="1"/>
            </a:lvl9pPr>
          </a:lstStyle>
          <a:p>
            <a:pPr lvl="0"/>
            <a:r>
              <a:rPr lang="zh-TW" altLang="en-US"/>
              <a:t>按一下以編輯母片文字樣式</a:t>
            </a:r>
          </a:p>
        </p:txBody>
      </p:sp>
      <p:sp>
        <p:nvSpPr>
          <p:cNvPr id="4" name="內容版面配置區 3"/>
          <p:cNvSpPr>
            <a:spLocks noGrp="1"/>
          </p:cNvSpPr>
          <p:nvPr>
            <p:ph sz="half" idx="2"/>
          </p:nvPr>
        </p:nvSpPr>
        <p:spPr>
          <a:xfrm>
            <a:off x="540239" y="9134777"/>
            <a:ext cx="4772097" cy="1659470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486751" y="6447324"/>
            <a:ext cx="4774362" cy="2687453"/>
          </a:xfrm>
        </p:spPr>
        <p:txBody>
          <a:bodyPr anchor="b"/>
          <a:lstStyle>
            <a:lvl1pPr marL="0" indent="0">
              <a:buNone/>
              <a:defRPr sz="1200" b="1"/>
            </a:lvl1pPr>
            <a:lvl2pPr marL="222176" indent="0">
              <a:buNone/>
              <a:defRPr sz="1000" b="1"/>
            </a:lvl2pPr>
            <a:lvl3pPr marL="444352" indent="0">
              <a:buNone/>
              <a:defRPr sz="900" b="1"/>
            </a:lvl3pPr>
            <a:lvl4pPr marL="666529" indent="0">
              <a:buNone/>
              <a:defRPr sz="800" b="1"/>
            </a:lvl4pPr>
            <a:lvl5pPr marL="888705" indent="0">
              <a:buNone/>
              <a:defRPr sz="800" b="1"/>
            </a:lvl5pPr>
            <a:lvl6pPr marL="1110881" indent="0">
              <a:buNone/>
              <a:defRPr sz="800" b="1"/>
            </a:lvl6pPr>
            <a:lvl7pPr marL="1333057" indent="0">
              <a:buNone/>
              <a:defRPr sz="800" b="1"/>
            </a:lvl7pPr>
            <a:lvl8pPr marL="1555233" indent="0">
              <a:buNone/>
              <a:defRPr sz="800" b="1"/>
            </a:lvl8pPr>
            <a:lvl9pPr marL="1777410" indent="0">
              <a:buNone/>
              <a:defRPr sz="800" b="1"/>
            </a:lvl9pPr>
          </a:lstStyle>
          <a:p>
            <a:pPr lvl="0"/>
            <a:r>
              <a:rPr lang="zh-TW" altLang="en-US"/>
              <a:t>按一下以編輯母片文字樣式</a:t>
            </a:r>
          </a:p>
        </p:txBody>
      </p:sp>
      <p:sp>
        <p:nvSpPr>
          <p:cNvPr id="6" name="內容版面配置區 5"/>
          <p:cNvSpPr>
            <a:spLocks noGrp="1"/>
          </p:cNvSpPr>
          <p:nvPr>
            <p:ph sz="quarter" idx="4"/>
          </p:nvPr>
        </p:nvSpPr>
        <p:spPr>
          <a:xfrm>
            <a:off x="5486751" y="9134777"/>
            <a:ext cx="4774362" cy="1659470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4ED224C-6F82-4285-9234-B9CF728D13B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69A85631-5DAF-4EEC-BC66-C21662D6F3A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1B67D524-B58D-4FC3-8815-A6A0B58C67DA}"/>
              </a:ext>
            </a:extLst>
          </p:cNvPr>
          <p:cNvSpPr>
            <a:spLocks noGrp="1" noChangeArrowheads="1"/>
          </p:cNvSpPr>
          <p:nvPr>
            <p:ph type="sldNum" sz="quarter" idx="12"/>
          </p:nvPr>
        </p:nvSpPr>
        <p:spPr>
          <a:ln/>
        </p:spPr>
        <p:txBody>
          <a:bodyPr/>
          <a:lstStyle>
            <a:lvl1pPr>
              <a:defRPr/>
            </a:lvl1pPr>
          </a:lstStyle>
          <a:p>
            <a:fld id="{64BE2677-1837-47FC-9CEE-3E42EF4ABB1A}" type="slidenum">
              <a:rPr lang="en-US" altLang="zh-TW"/>
              <a:pPr/>
              <a:t>‹#›</a:t>
            </a:fld>
            <a:endParaRPr lang="en-US" altLang="zh-TW"/>
          </a:p>
        </p:txBody>
      </p:sp>
    </p:spTree>
    <p:extLst>
      <p:ext uri="{BB962C8B-B14F-4D97-AF65-F5344CB8AC3E}">
        <p14:creationId xmlns:p14="http://schemas.microsoft.com/office/powerpoint/2010/main" val="2501088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B3665C2-8C2F-44EF-98B1-EFD438198B3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366A59CE-532C-426E-B9B7-E7AB568EBAD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7D5D48B0-3C26-4F05-A6BC-8CD31684D911}"/>
              </a:ext>
            </a:extLst>
          </p:cNvPr>
          <p:cNvSpPr>
            <a:spLocks noGrp="1" noChangeArrowheads="1"/>
          </p:cNvSpPr>
          <p:nvPr>
            <p:ph type="sldNum" sz="quarter" idx="12"/>
          </p:nvPr>
        </p:nvSpPr>
        <p:spPr>
          <a:ln/>
        </p:spPr>
        <p:txBody>
          <a:bodyPr/>
          <a:lstStyle>
            <a:lvl1pPr>
              <a:defRPr/>
            </a:lvl1pPr>
          </a:lstStyle>
          <a:p>
            <a:fld id="{A84409D8-FAC7-4DD7-9AA0-432FFD79AE55}" type="slidenum">
              <a:rPr lang="en-US" altLang="zh-TW"/>
              <a:pPr/>
              <a:t>‹#›</a:t>
            </a:fld>
            <a:endParaRPr lang="en-US" altLang="zh-TW"/>
          </a:p>
        </p:txBody>
      </p:sp>
    </p:spTree>
    <p:extLst>
      <p:ext uri="{BB962C8B-B14F-4D97-AF65-F5344CB8AC3E}">
        <p14:creationId xmlns:p14="http://schemas.microsoft.com/office/powerpoint/2010/main" val="4224483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DF2CDF0-FEBD-4040-A9C2-203F717FD70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8AF0F07E-C01B-4783-B1AD-A03D5EFAC3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EF2D995-A6A5-4ED3-A019-A28903BAFD98}"/>
              </a:ext>
            </a:extLst>
          </p:cNvPr>
          <p:cNvSpPr>
            <a:spLocks noGrp="1" noChangeArrowheads="1"/>
          </p:cNvSpPr>
          <p:nvPr>
            <p:ph type="sldNum" sz="quarter" idx="12"/>
          </p:nvPr>
        </p:nvSpPr>
        <p:spPr>
          <a:ln/>
        </p:spPr>
        <p:txBody>
          <a:bodyPr/>
          <a:lstStyle>
            <a:lvl1pPr>
              <a:defRPr/>
            </a:lvl1pPr>
          </a:lstStyle>
          <a:p>
            <a:fld id="{3D14C92C-0300-4241-96CF-D9C01F2186A2}" type="slidenum">
              <a:rPr lang="en-US" altLang="zh-TW"/>
              <a:pPr/>
              <a:t>‹#›</a:t>
            </a:fld>
            <a:endParaRPr lang="en-US" altLang="zh-TW"/>
          </a:p>
        </p:txBody>
      </p:sp>
    </p:spTree>
    <p:extLst>
      <p:ext uri="{BB962C8B-B14F-4D97-AF65-F5344CB8AC3E}">
        <p14:creationId xmlns:p14="http://schemas.microsoft.com/office/powerpoint/2010/main" val="207672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40238" y="1147189"/>
            <a:ext cx="3553448" cy="4880355"/>
          </a:xfrm>
        </p:spPr>
        <p:txBody>
          <a:bodyPr anchor="b"/>
          <a:lstStyle>
            <a:lvl1pPr algn="l">
              <a:defRPr sz="1000" b="1"/>
            </a:lvl1pPr>
          </a:lstStyle>
          <a:p>
            <a:r>
              <a:rPr lang="zh-TW" altLang="en-US"/>
              <a:t>按一下以編輯母片標題樣式</a:t>
            </a:r>
          </a:p>
        </p:txBody>
      </p:sp>
      <p:sp>
        <p:nvSpPr>
          <p:cNvPr id="3" name="內容版面配置區 2"/>
          <p:cNvSpPr>
            <a:spLocks noGrp="1"/>
          </p:cNvSpPr>
          <p:nvPr>
            <p:ph idx="1"/>
          </p:nvPr>
        </p:nvSpPr>
        <p:spPr>
          <a:xfrm>
            <a:off x="4222800" y="1147190"/>
            <a:ext cx="6038313" cy="24582291"/>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40238" y="6027546"/>
            <a:ext cx="3553448" cy="19701935"/>
          </a:xfrm>
        </p:spPr>
        <p:txBody>
          <a:bodyPr/>
          <a:lstStyle>
            <a:lvl1pPr marL="0" indent="0">
              <a:buNone/>
              <a:defRPr sz="700"/>
            </a:lvl1pPr>
            <a:lvl2pPr marL="222176" indent="0">
              <a:buNone/>
              <a:defRPr sz="600"/>
            </a:lvl2pPr>
            <a:lvl3pPr marL="444352" indent="0">
              <a:buNone/>
              <a:defRPr sz="500"/>
            </a:lvl3pPr>
            <a:lvl4pPr marL="666529" indent="0">
              <a:buNone/>
              <a:defRPr sz="400"/>
            </a:lvl4pPr>
            <a:lvl5pPr marL="888705" indent="0">
              <a:buNone/>
              <a:defRPr sz="400"/>
            </a:lvl5pPr>
            <a:lvl6pPr marL="1110881" indent="0">
              <a:buNone/>
              <a:defRPr sz="400"/>
            </a:lvl6pPr>
            <a:lvl7pPr marL="1333057" indent="0">
              <a:buNone/>
              <a:defRPr sz="400"/>
            </a:lvl7pPr>
            <a:lvl8pPr marL="1555233" indent="0">
              <a:buNone/>
              <a:defRPr sz="400"/>
            </a:lvl8pPr>
            <a:lvl9pPr marL="1777410" indent="0">
              <a:buNone/>
              <a:defRPr sz="4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8153265-FEFD-4B92-929E-3844ADC5AC8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382779-C0EE-4337-A367-F759FB829BE3}"/>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692CE646-07D5-4771-A032-3FC9C0AB5ACC}"/>
              </a:ext>
            </a:extLst>
          </p:cNvPr>
          <p:cNvSpPr>
            <a:spLocks noGrp="1" noChangeArrowheads="1"/>
          </p:cNvSpPr>
          <p:nvPr>
            <p:ph type="sldNum" sz="quarter" idx="12"/>
          </p:nvPr>
        </p:nvSpPr>
        <p:spPr>
          <a:ln/>
        </p:spPr>
        <p:txBody>
          <a:bodyPr/>
          <a:lstStyle>
            <a:lvl1pPr>
              <a:defRPr/>
            </a:lvl1pPr>
          </a:lstStyle>
          <a:p>
            <a:fld id="{C200843F-AAAD-4C87-A678-07CB8A793F0B}" type="slidenum">
              <a:rPr lang="en-US" altLang="zh-TW"/>
              <a:pPr/>
              <a:t>‹#›</a:t>
            </a:fld>
            <a:endParaRPr lang="en-US" altLang="zh-TW"/>
          </a:p>
        </p:txBody>
      </p:sp>
    </p:spTree>
    <p:extLst>
      <p:ext uri="{BB962C8B-B14F-4D97-AF65-F5344CB8AC3E}">
        <p14:creationId xmlns:p14="http://schemas.microsoft.com/office/powerpoint/2010/main" val="8142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117347" y="20162307"/>
            <a:ext cx="6480583" cy="2380895"/>
          </a:xfrm>
        </p:spPr>
        <p:txBody>
          <a:bodyPr anchor="b"/>
          <a:lstStyle>
            <a:lvl1pPr algn="l">
              <a:defRPr sz="1000" b="1"/>
            </a:lvl1pPr>
          </a:lstStyle>
          <a:p>
            <a:r>
              <a:rPr lang="zh-TW" altLang="en-US"/>
              <a:t>按一下以編輯母片標題樣式</a:t>
            </a:r>
          </a:p>
        </p:txBody>
      </p:sp>
      <p:sp>
        <p:nvSpPr>
          <p:cNvPr id="3" name="圖片版面配置區 2"/>
          <p:cNvSpPr>
            <a:spLocks noGrp="1"/>
          </p:cNvSpPr>
          <p:nvPr>
            <p:ph type="pic" idx="1"/>
          </p:nvPr>
        </p:nvSpPr>
        <p:spPr>
          <a:xfrm>
            <a:off x="2117347" y="2573162"/>
            <a:ext cx="6480583" cy="17282588"/>
          </a:xfrm>
        </p:spPr>
        <p:txBody>
          <a:bodyPr/>
          <a:lstStyle>
            <a:lvl1pPr marL="0" indent="0">
              <a:buNone/>
              <a:defRPr sz="1600"/>
            </a:lvl1pPr>
            <a:lvl2pPr marL="222176" indent="0">
              <a:buNone/>
              <a:defRPr sz="1400"/>
            </a:lvl2pPr>
            <a:lvl3pPr marL="444352" indent="0">
              <a:buNone/>
              <a:defRPr sz="1200"/>
            </a:lvl3pPr>
            <a:lvl4pPr marL="666529" indent="0">
              <a:buNone/>
              <a:defRPr sz="1000"/>
            </a:lvl4pPr>
            <a:lvl5pPr marL="888705" indent="0">
              <a:buNone/>
              <a:defRPr sz="1000"/>
            </a:lvl5pPr>
            <a:lvl6pPr marL="1110881" indent="0">
              <a:buNone/>
              <a:defRPr sz="1000"/>
            </a:lvl6pPr>
            <a:lvl7pPr marL="1333057" indent="0">
              <a:buNone/>
              <a:defRPr sz="1000"/>
            </a:lvl7pPr>
            <a:lvl8pPr marL="1555233" indent="0">
              <a:buNone/>
              <a:defRPr sz="1000"/>
            </a:lvl8pPr>
            <a:lvl9pPr marL="1777410" indent="0">
              <a:buNone/>
              <a:defRPr sz="1000"/>
            </a:lvl9pPr>
          </a:lstStyle>
          <a:p>
            <a:pPr lvl="0"/>
            <a:endParaRPr lang="zh-TW" altLang="en-US" noProof="0"/>
          </a:p>
        </p:txBody>
      </p:sp>
      <p:sp>
        <p:nvSpPr>
          <p:cNvPr id="4" name="文字版面配置區 3"/>
          <p:cNvSpPr>
            <a:spLocks noGrp="1"/>
          </p:cNvSpPr>
          <p:nvPr>
            <p:ph type="body" sz="half" idx="2"/>
          </p:nvPr>
        </p:nvSpPr>
        <p:spPr>
          <a:xfrm>
            <a:off x="2117347" y="22543204"/>
            <a:ext cx="6480583" cy="3379611"/>
          </a:xfrm>
        </p:spPr>
        <p:txBody>
          <a:bodyPr/>
          <a:lstStyle>
            <a:lvl1pPr marL="0" indent="0">
              <a:buNone/>
              <a:defRPr sz="700"/>
            </a:lvl1pPr>
            <a:lvl2pPr marL="222176" indent="0">
              <a:buNone/>
              <a:defRPr sz="600"/>
            </a:lvl2pPr>
            <a:lvl3pPr marL="444352" indent="0">
              <a:buNone/>
              <a:defRPr sz="500"/>
            </a:lvl3pPr>
            <a:lvl4pPr marL="666529" indent="0">
              <a:buNone/>
              <a:defRPr sz="400"/>
            </a:lvl4pPr>
            <a:lvl5pPr marL="888705" indent="0">
              <a:buNone/>
              <a:defRPr sz="400"/>
            </a:lvl5pPr>
            <a:lvl6pPr marL="1110881" indent="0">
              <a:buNone/>
              <a:defRPr sz="400"/>
            </a:lvl6pPr>
            <a:lvl7pPr marL="1333057" indent="0">
              <a:buNone/>
              <a:defRPr sz="400"/>
            </a:lvl7pPr>
            <a:lvl8pPr marL="1555233" indent="0">
              <a:buNone/>
              <a:defRPr sz="400"/>
            </a:lvl8pPr>
            <a:lvl9pPr marL="1777410" indent="0">
              <a:buNone/>
              <a:defRPr sz="4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40BAF390-5313-48E5-A6EA-CE73BFEA66D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5F2E64E-CCEF-49F5-B904-22E382006D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52DEF8A-B32B-4FD5-A75F-16A4C00C345F}"/>
              </a:ext>
            </a:extLst>
          </p:cNvPr>
          <p:cNvSpPr>
            <a:spLocks noGrp="1" noChangeArrowheads="1"/>
          </p:cNvSpPr>
          <p:nvPr>
            <p:ph type="sldNum" sz="quarter" idx="12"/>
          </p:nvPr>
        </p:nvSpPr>
        <p:spPr>
          <a:ln/>
        </p:spPr>
        <p:txBody>
          <a:bodyPr/>
          <a:lstStyle>
            <a:lvl1pPr>
              <a:defRPr/>
            </a:lvl1pPr>
          </a:lstStyle>
          <a:p>
            <a:fld id="{B355AD53-C702-43DB-BF06-B9F5DEB91A8C}" type="slidenum">
              <a:rPr lang="en-US" altLang="zh-TW"/>
              <a:pPr/>
              <a:t>‹#›</a:t>
            </a:fld>
            <a:endParaRPr lang="en-US" altLang="zh-TW"/>
          </a:p>
        </p:txBody>
      </p:sp>
    </p:spTree>
    <p:extLst>
      <p:ext uri="{BB962C8B-B14F-4D97-AF65-F5344CB8AC3E}">
        <p14:creationId xmlns:p14="http://schemas.microsoft.com/office/powerpoint/2010/main" val="156467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7"/>
            </a:gs>
            <a:gs pos="50000">
              <a:srgbClr val="000099"/>
            </a:gs>
            <a:gs pos="100000">
              <a:srgbClr val="000027"/>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734DE3F-7A40-47A8-B065-F8BF1E5B4213}"/>
              </a:ext>
            </a:extLst>
          </p:cNvPr>
          <p:cNvSpPr>
            <a:spLocks noGrp="1" noChangeArrowheads="1"/>
          </p:cNvSpPr>
          <p:nvPr>
            <p:ph type="title"/>
          </p:nvPr>
        </p:nvSpPr>
        <p:spPr bwMode="auto">
          <a:xfrm>
            <a:off x="809625" y="2559050"/>
            <a:ext cx="9182100" cy="480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7A09DF67-71E9-4816-9A9B-8148073EE361}"/>
              </a:ext>
            </a:extLst>
          </p:cNvPr>
          <p:cNvSpPr>
            <a:spLocks noGrp="1" noChangeArrowheads="1"/>
          </p:cNvSpPr>
          <p:nvPr>
            <p:ph type="body" idx="1"/>
          </p:nvPr>
        </p:nvSpPr>
        <p:spPr bwMode="auto">
          <a:xfrm>
            <a:off x="809625" y="8320088"/>
            <a:ext cx="9182100" cy="1728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81604" name="Rectangle 4">
            <a:extLst>
              <a:ext uri="{FF2B5EF4-FFF2-40B4-BE49-F238E27FC236}">
                <a16:creationId xmlns:a16="http://schemas.microsoft.com/office/drawing/2014/main" id="{30CCE66F-B1F0-437C-A6A0-02DE79372445}"/>
              </a:ext>
            </a:extLst>
          </p:cNvPr>
          <p:cNvSpPr>
            <a:spLocks noGrp="1" noChangeArrowheads="1"/>
          </p:cNvSpPr>
          <p:nvPr>
            <p:ph type="dt" sz="half" idx="2"/>
          </p:nvPr>
        </p:nvSpPr>
        <p:spPr bwMode="auto">
          <a:xfrm>
            <a:off x="809625" y="26244550"/>
            <a:ext cx="22510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defTabSz="2029673" eaLnBrk="1" hangingPunct="1">
              <a:defRPr kumimoji="0" sz="3100">
                <a:ea typeface="+mn-ea"/>
              </a:defRPr>
            </a:lvl1pPr>
          </a:lstStyle>
          <a:p>
            <a:pPr>
              <a:defRPr/>
            </a:pPr>
            <a:endParaRPr lang="en-US" altLang="zh-TW"/>
          </a:p>
        </p:txBody>
      </p:sp>
      <p:sp>
        <p:nvSpPr>
          <p:cNvPr id="281605" name="Rectangle 5">
            <a:extLst>
              <a:ext uri="{FF2B5EF4-FFF2-40B4-BE49-F238E27FC236}">
                <a16:creationId xmlns:a16="http://schemas.microsoft.com/office/drawing/2014/main" id="{55A8AD1E-C7AF-431B-8296-4A2D56375557}"/>
              </a:ext>
            </a:extLst>
          </p:cNvPr>
          <p:cNvSpPr>
            <a:spLocks noGrp="1" noChangeArrowheads="1"/>
          </p:cNvSpPr>
          <p:nvPr>
            <p:ph type="ftr" sz="quarter" idx="3"/>
          </p:nvPr>
        </p:nvSpPr>
        <p:spPr bwMode="auto">
          <a:xfrm>
            <a:off x="3690938" y="26244550"/>
            <a:ext cx="34194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algn="ctr" defTabSz="2029673" eaLnBrk="1" hangingPunct="1">
              <a:defRPr kumimoji="0" sz="3100">
                <a:ea typeface="+mn-ea"/>
              </a:defRPr>
            </a:lvl1pPr>
          </a:lstStyle>
          <a:p>
            <a:pPr>
              <a:defRPr/>
            </a:pPr>
            <a:endParaRPr lang="en-US" altLang="zh-TW"/>
          </a:p>
        </p:txBody>
      </p:sp>
      <p:sp>
        <p:nvSpPr>
          <p:cNvPr id="281606" name="Rectangle 6">
            <a:extLst>
              <a:ext uri="{FF2B5EF4-FFF2-40B4-BE49-F238E27FC236}">
                <a16:creationId xmlns:a16="http://schemas.microsoft.com/office/drawing/2014/main" id="{00097AAB-0B21-48ED-8500-6755D0513FB3}"/>
              </a:ext>
            </a:extLst>
          </p:cNvPr>
          <p:cNvSpPr>
            <a:spLocks noGrp="1" noChangeArrowheads="1"/>
          </p:cNvSpPr>
          <p:nvPr>
            <p:ph type="sldNum" sz="quarter" idx="4"/>
          </p:nvPr>
        </p:nvSpPr>
        <p:spPr bwMode="auto">
          <a:xfrm>
            <a:off x="7740650" y="26244550"/>
            <a:ext cx="22510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algn="r" defTabSz="2028825" eaLnBrk="1" hangingPunct="1">
              <a:defRPr kumimoji="0" sz="3100">
                <a:ea typeface="新細明體" panose="02020500000000000000" pitchFamily="18" charset="-120"/>
              </a:defRPr>
            </a:lvl1pPr>
          </a:lstStyle>
          <a:p>
            <a:fld id="{DE084F02-ECD6-477F-82A6-9F3C7D892F8C}"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Lst>
  <p:txStyles>
    <p:titleStyle>
      <a:lvl1pPr algn="ctr" defTabSz="2028825" rtl="0" eaLnBrk="0" fontAlgn="base" hangingPunct="0">
        <a:spcBef>
          <a:spcPct val="0"/>
        </a:spcBef>
        <a:spcAft>
          <a:spcPct val="0"/>
        </a:spcAft>
        <a:defRPr kumimoji="1" sz="9800" i="1">
          <a:solidFill>
            <a:schemeClr val="tx2"/>
          </a:solidFill>
          <a:latin typeface="+mj-lt"/>
          <a:ea typeface="+mj-ea"/>
          <a:cs typeface="+mj-cs"/>
        </a:defRPr>
      </a:lvl1pPr>
      <a:lvl2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2pPr>
      <a:lvl3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3pPr>
      <a:lvl4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4pPr>
      <a:lvl5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5pPr>
      <a:lvl6pPr marL="222176"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6pPr>
      <a:lvl7pPr marL="444352"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7pPr>
      <a:lvl8pPr marL="666529"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8pPr>
      <a:lvl9pPr marL="888705"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9pPr>
    </p:titleStyle>
    <p:bodyStyle>
      <a:lvl1pPr marL="760413" indent="-760413" algn="l" defTabSz="2028825" rtl="0" eaLnBrk="0" fontAlgn="base" hangingPunct="0">
        <a:spcBef>
          <a:spcPct val="20000"/>
        </a:spcBef>
        <a:spcAft>
          <a:spcPct val="0"/>
        </a:spcAft>
        <a:buClr>
          <a:schemeClr val="tx2"/>
        </a:buClr>
        <a:buSzPct val="65000"/>
        <a:buFont typeface="Wingdings" panose="05000000000000000000" pitchFamily="2" charset="2"/>
        <a:buChar char="v"/>
        <a:defRPr kumimoji="1" sz="7100">
          <a:solidFill>
            <a:schemeClr val="tx1"/>
          </a:solidFill>
          <a:latin typeface="+mn-lt"/>
          <a:ea typeface="+mn-ea"/>
          <a:cs typeface="+mn-cs"/>
        </a:defRPr>
      </a:lvl1pPr>
      <a:lvl2pPr marL="1647825" indent="-633413" algn="l" defTabSz="2028825" rtl="0" eaLnBrk="0" fontAlgn="base" hangingPunct="0">
        <a:spcBef>
          <a:spcPct val="20000"/>
        </a:spcBef>
        <a:spcAft>
          <a:spcPct val="0"/>
        </a:spcAft>
        <a:buChar char="–"/>
        <a:defRPr kumimoji="1" sz="6200">
          <a:solidFill>
            <a:schemeClr val="tx1"/>
          </a:solidFill>
          <a:latin typeface="+mn-lt"/>
          <a:ea typeface="+mn-ea"/>
        </a:defRPr>
      </a:lvl2pPr>
      <a:lvl3pPr marL="2535238" indent="-506413" algn="l" defTabSz="2028825" rtl="0" eaLnBrk="0" fontAlgn="base" hangingPunct="0">
        <a:spcBef>
          <a:spcPct val="20000"/>
        </a:spcBef>
        <a:spcAft>
          <a:spcPct val="0"/>
        </a:spcAft>
        <a:buChar char="•"/>
        <a:defRPr kumimoji="1" sz="5300">
          <a:solidFill>
            <a:schemeClr val="tx1"/>
          </a:solidFill>
          <a:latin typeface="+mn-lt"/>
          <a:ea typeface="+mn-ea"/>
        </a:defRPr>
      </a:lvl3pPr>
      <a:lvl4pPr marL="3549650" indent="-506413" algn="l" defTabSz="2028825" rtl="0" eaLnBrk="0" fontAlgn="base" hangingPunct="0">
        <a:spcBef>
          <a:spcPct val="20000"/>
        </a:spcBef>
        <a:spcAft>
          <a:spcPct val="0"/>
        </a:spcAft>
        <a:buChar char="–"/>
        <a:defRPr kumimoji="1" sz="4400">
          <a:solidFill>
            <a:schemeClr val="tx1"/>
          </a:solidFill>
          <a:latin typeface="+mn-lt"/>
          <a:ea typeface="+mn-ea"/>
        </a:defRPr>
      </a:lvl4pPr>
      <a:lvl5pPr marL="4565650" indent="-506413" algn="l" defTabSz="2028825" rtl="0" eaLnBrk="0" fontAlgn="base" hangingPunct="0">
        <a:spcBef>
          <a:spcPct val="20000"/>
        </a:spcBef>
        <a:spcAft>
          <a:spcPct val="0"/>
        </a:spcAft>
        <a:buSzPct val="65000"/>
        <a:buChar char="•"/>
        <a:defRPr kumimoji="1" sz="4400">
          <a:solidFill>
            <a:schemeClr val="tx1"/>
          </a:solidFill>
          <a:latin typeface="+mn-lt"/>
          <a:ea typeface="+mn-ea"/>
        </a:defRPr>
      </a:lvl5pPr>
      <a:lvl6pPr marL="4788360" indent="-507610" algn="l" defTabSz="2029673" rtl="0" fontAlgn="base">
        <a:spcBef>
          <a:spcPct val="20000"/>
        </a:spcBef>
        <a:spcAft>
          <a:spcPct val="0"/>
        </a:spcAft>
        <a:buSzPct val="65000"/>
        <a:buChar char="•"/>
        <a:defRPr kumimoji="1" sz="4400">
          <a:solidFill>
            <a:schemeClr val="tx1"/>
          </a:solidFill>
          <a:latin typeface="+mn-lt"/>
          <a:ea typeface="+mn-ea"/>
        </a:defRPr>
      </a:lvl6pPr>
      <a:lvl7pPr marL="5010536" indent="-507610" algn="l" defTabSz="2029673" rtl="0" fontAlgn="base">
        <a:spcBef>
          <a:spcPct val="20000"/>
        </a:spcBef>
        <a:spcAft>
          <a:spcPct val="0"/>
        </a:spcAft>
        <a:buSzPct val="65000"/>
        <a:buChar char="•"/>
        <a:defRPr kumimoji="1" sz="4400">
          <a:solidFill>
            <a:schemeClr val="tx1"/>
          </a:solidFill>
          <a:latin typeface="+mn-lt"/>
          <a:ea typeface="+mn-ea"/>
        </a:defRPr>
      </a:lvl7pPr>
      <a:lvl8pPr marL="5232712" indent="-507610" algn="l" defTabSz="2029673" rtl="0" fontAlgn="base">
        <a:spcBef>
          <a:spcPct val="20000"/>
        </a:spcBef>
        <a:spcAft>
          <a:spcPct val="0"/>
        </a:spcAft>
        <a:buSzPct val="65000"/>
        <a:buChar char="•"/>
        <a:defRPr kumimoji="1" sz="4400">
          <a:solidFill>
            <a:schemeClr val="tx1"/>
          </a:solidFill>
          <a:latin typeface="+mn-lt"/>
          <a:ea typeface="+mn-ea"/>
        </a:defRPr>
      </a:lvl8pPr>
      <a:lvl9pPr marL="5454889" indent="-507610" algn="l" defTabSz="2029673" rtl="0" fontAlgn="base">
        <a:spcBef>
          <a:spcPct val="20000"/>
        </a:spcBef>
        <a:spcAft>
          <a:spcPct val="0"/>
        </a:spcAft>
        <a:buSzPct val="65000"/>
        <a:buChar char="•"/>
        <a:defRPr kumimoji="1" sz="4400">
          <a:solidFill>
            <a:schemeClr val="tx1"/>
          </a:solidFill>
          <a:latin typeface="+mn-lt"/>
          <a:ea typeface="+mn-ea"/>
        </a:defRPr>
      </a:lvl9pPr>
    </p:bodyStyle>
    <p:otherStyle>
      <a:defPPr>
        <a:defRPr lang="zh-TW"/>
      </a:defPPr>
      <a:lvl1pPr marL="0" algn="l" defTabSz="444352" rtl="0" eaLnBrk="1" latinLnBrk="0" hangingPunct="1">
        <a:defRPr sz="900" kern="1200">
          <a:solidFill>
            <a:schemeClr val="tx1"/>
          </a:solidFill>
          <a:latin typeface="+mn-lt"/>
          <a:ea typeface="+mn-ea"/>
          <a:cs typeface="+mn-cs"/>
        </a:defRPr>
      </a:lvl1pPr>
      <a:lvl2pPr marL="222176" algn="l" defTabSz="444352" rtl="0" eaLnBrk="1" latinLnBrk="0" hangingPunct="1">
        <a:defRPr sz="900" kern="1200">
          <a:solidFill>
            <a:schemeClr val="tx1"/>
          </a:solidFill>
          <a:latin typeface="+mn-lt"/>
          <a:ea typeface="+mn-ea"/>
          <a:cs typeface="+mn-cs"/>
        </a:defRPr>
      </a:lvl2pPr>
      <a:lvl3pPr marL="444352" algn="l" defTabSz="444352" rtl="0" eaLnBrk="1" latinLnBrk="0" hangingPunct="1">
        <a:defRPr sz="900" kern="1200">
          <a:solidFill>
            <a:schemeClr val="tx1"/>
          </a:solidFill>
          <a:latin typeface="+mn-lt"/>
          <a:ea typeface="+mn-ea"/>
          <a:cs typeface="+mn-cs"/>
        </a:defRPr>
      </a:lvl3pPr>
      <a:lvl4pPr marL="666529" algn="l" defTabSz="444352" rtl="0" eaLnBrk="1" latinLnBrk="0" hangingPunct="1">
        <a:defRPr sz="900" kern="1200">
          <a:solidFill>
            <a:schemeClr val="tx1"/>
          </a:solidFill>
          <a:latin typeface="+mn-lt"/>
          <a:ea typeface="+mn-ea"/>
          <a:cs typeface="+mn-cs"/>
        </a:defRPr>
      </a:lvl4pPr>
      <a:lvl5pPr marL="888705" algn="l" defTabSz="444352" rtl="0" eaLnBrk="1" latinLnBrk="0" hangingPunct="1">
        <a:defRPr sz="900" kern="1200">
          <a:solidFill>
            <a:schemeClr val="tx1"/>
          </a:solidFill>
          <a:latin typeface="+mn-lt"/>
          <a:ea typeface="+mn-ea"/>
          <a:cs typeface="+mn-cs"/>
        </a:defRPr>
      </a:lvl5pPr>
      <a:lvl6pPr marL="1110881" algn="l" defTabSz="444352" rtl="0" eaLnBrk="1" latinLnBrk="0" hangingPunct="1">
        <a:defRPr sz="900" kern="1200">
          <a:solidFill>
            <a:schemeClr val="tx1"/>
          </a:solidFill>
          <a:latin typeface="+mn-lt"/>
          <a:ea typeface="+mn-ea"/>
          <a:cs typeface="+mn-cs"/>
        </a:defRPr>
      </a:lvl6pPr>
      <a:lvl7pPr marL="1333057" algn="l" defTabSz="444352" rtl="0" eaLnBrk="1" latinLnBrk="0" hangingPunct="1">
        <a:defRPr sz="900" kern="1200">
          <a:solidFill>
            <a:schemeClr val="tx1"/>
          </a:solidFill>
          <a:latin typeface="+mn-lt"/>
          <a:ea typeface="+mn-ea"/>
          <a:cs typeface="+mn-cs"/>
        </a:defRPr>
      </a:lvl7pPr>
      <a:lvl8pPr marL="1555233" algn="l" defTabSz="444352" rtl="0" eaLnBrk="1" latinLnBrk="0" hangingPunct="1">
        <a:defRPr sz="900" kern="1200">
          <a:solidFill>
            <a:schemeClr val="tx1"/>
          </a:solidFill>
          <a:latin typeface="+mn-lt"/>
          <a:ea typeface="+mn-ea"/>
          <a:cs typeface="+mn-cs"/>
        </a:defRPr>
      </a:lvl8pPr>
      <a:lvl9pPr marL="1777410" algn="l" defTabSz="444352"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F279AC9-295B-477C-ADCE-163FAF23F1AB}"/>
              </a:ext>
            </a:extLst>
          </p:cNvPr>
          <p:cNvSpPr>
            <a:spLocks noGrp="1" noChangeArrowheads="1"/>
          </p:cNvSpPr>
          <p:nvPr>
            <p:ph type="title"/>
          </p:nvPr>
        </p:nvSpPr>
        <p:spPr>
          <a:xfrm>
            <a:off x="1584251" y="1008312"/>
            <a:ext cx="7502525" cy="1668462"/>
          </a:xfrm>
          <a:extLst>
            <a:ext uri="{909E8E84-426E-40DD-AFC4-6F175D3DCCD1}">
              <a14:hiddenFill xmlns:a14="http://schemas.microsoft.com/office/drawing/2010/main">
                <a:solidFill>
                  <a:srgbClr val="FFFF99"/>
                </a:solidFill>
              </a14:hiddenFill>
            </a:ext>
          </a:extLst>
        </p:spPr>
        <p:txBody>
          <a:bodyPr/>
          <a:lstStyle/>
          <a:p>
            <a:pPr defTabSz="2029673">
              <a:defRPr/>
            </a:pPr>
            <a:r>
              <a:rPr lang="en-US" altLang="zh-TW" sz="4300" b="1" dirty="0">
                <a:solidFill>
                  <a:srgbClr val="0D0018"/>
                </a:solidFill>
                <a:effectLst>
                  <a:outerShdw blurRad="38100" dist="38100" dir="2700000" algn="tl">
                    <a:srgbClr val="000000">
                      <a:alpha val="43137"/>
                    </a:srgbClr>
                  </a:outerShdw>
                </a:effectLst>
              </a:rPr>
              <a:t>Input paper title here</a:t>
            </a:r>
            <a:endParaRPr lang="zh-TW" altLang="zh-TW" sz="4300" b="1" i="0" dirty="0">
              <a:solidFill>
                <a:srgbClr val="FF0000"/>
              </a:solidFill>
              <a:effectLst>
                <a:outerShdw blurRad="38100" dist="38100" dir="2700000" algn="tl">
                  <a:srgbClr val="000000">
                    <a:alpha val="43137"/>
                  </a:srgbClr>
                </a:outerShdw>
              </a:effectLst>
            </a:endParaRPr>
          </a:p>
        </p:txBody>
      </p:sp>
      <p:sp>
        <p:nvSpPr>
          <p:cNvPr id="2051" name="Rectangle 62">
            <a:extLst>
              <a:ext uri="{FF2B5EF4-FFF2-40B4-BE49-F238E27FC236}">
                <a16:creationId xmlns:a16="http://schemas.microsoft.com/office/drawing/2014/main" id="{4FD56B0A-9223-4F9C-AC5B-2E6C3ED78FE4}"/>
              </a:ext>
            </a:extLst>
          </p:cNvPr>
          <p:cNvSpPr>
            <a:spLocks noChangeArrowheads="1"/>
          </p:cNvSpPr>
          <p:nvPr/>
        </p:nvSpPr>
        <p:spPr bwMode="auto">
          <a:xfrm>
            <a:off x="-28575" y="-1588"/>
            <a:ext cx="10801350" cy="28803601"/>
          </a:xfrm>
          <a:prstGeom prst="rect">
            <a:avLst/>
          </a:prstGeom>
          <a:noFill/>
          <a:ln w="762000" cmpd="thickThin">
            <a:solidFill>
              <a:srgbClr val="4AA2D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61002" dir="2357364" algn="ctr" rotWithShape="0">
                    <a:srgbClr val="000012">
                      <a:alpha val="50000"/>
                    </a:srgbClr>
                  </a:outerShdw>
                </a:effectLst>
              </a14:hiddenEffects>
            </a:ext>
          </a:extLst>
        </p:spPr>
        <p:txBody>
          <a:bodyPr wrap="none" lIns="46816" tIns="23410" rIns="46816" bIns="23410" anchor="ctr"/>
          <a:lstStyle>
            <a:lvl1pPr defTabSz="963613">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963613">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963613">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963613">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963613">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ClrTx/>
              <a:buSzTx/>
              <a:buFontTx/>
              <a:buNone/>
            </a:pPr>
            <a:endParaRPr lang="zh-TW" altLang="zh-TW" sz="900" dirty="0">
              <a:solidFill>
                <a:srgbClr val="FAF9F8"/>
              </a:solidFill>
            </a:endParaRPr>
          </a:p>
        </p:txBody>
      </p:sp>
      <p:sp>
        <p:nvSpPr>
          <p:cNvPr id="2052" name="Rectangle 255">
            <a:extLst>
              <a:ext uri="{FF2B5EF4-FFF2-40B4-BE49-F238E27FC236}">
                <a16:creationId xmlns:a16="http://schemas.microsoft.com/office/drawing/2014/main" id="{A0E467A1-9D9C-499C-842E-A57926933E4E}"/>
              </a:ext>
            </a:extLst>
          </p:cNvPr>
          <p:cNvSpPr>
            <a:spLocks noChangeArrowheads="1"/>
          </p:cNvSpPr>
          <p:nvPr/>
        </p:nvSpPr>
        <p:spPr bwMode="auto">
          <a:xfrm>
            <a:off x="4608513" y="13403263"/>
            <a:ext cx="108029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54" name="Rectangle 428">
            <a:extLst>
              <a:ext uri="{FF2B5EF4-FFF2-40B4-BE49-F238E27FC236}">
                <a16:creationId xmlns:a16="http://schemas.microsoft.com/office/drawing/2014/main" id="{B42CADF5-B2DD-487D-848B-F4EABCEBB0F8}"/>
              </a:ext>
            </a:extLst>
          </p:cNvPr>
          <p:cNvSpPr>
            <a:spLocks noChangeArrowheads="1"/>
          </p:cNvSpPr>
          <p:nvPr/>
        </p:nvSpPr>
        <p:spPr bwMode="auto">
          <a:xfrm>
            <a:off x="4591050" y="13360400"/>
            <a:ext cx="108013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55" name="Line 1534">
            <a:extLst>
              <a:ext uri="{FF2B5EF4-FFF2-40B4-BE49-F238E27FC236}">
                <a16:creationId xmlns:a16="http://schemas.microsoft.com/office/drawing/2014/main" id="{66A717FF-D6A6-46F4-B571-967B0E0BF513}"/>
              </a:ext>
            </a:extLst>
          </p:cNvPr>
          <p:cNvSpPr>
            <a:spLocks noChangeShapeType="1"/>
          </p:cNvSpPr>
          <p:nvPr/>
        </p:nvSpPr>
        <p:spPr bwMode="auto">
          <a:xfrm>
            <a:off x="350044" y="3938925"/>
            <a:ext cx="10044112" cy="0"/>
          </a:xfrm>
          <a:prstGeom prst="line">
            <a:avLst/>
          </a:prstGeom>
          <a:noFill/>
          <a:ln w="127000">
            <a:solidFill>
              <a:srgbClr val="4AA2DE"/>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lstStyle/>
          <a:p>
            <a:endParaRPr lang="zh-CN" altLang="en-US"/>
          </a:p>
        </p:txBody>
      </p:sp>
      <p:sp>
        <p:nvSpPr>
          <p:cNvPr id="2" name="Rectangle 1922">
            <a:extLst>
              <a:ext uri="{FF2B5EF4-FFF2-40B4-BE49-F238E27FC236}">
                <a16:creationId xmlns:a16="http://schemas.microsoft.com/office/drawing/2014/main" id="{8FEAF466-AB11-4C0D-A419-B479EF12E809}"/>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1" name="Rectangle 1925">
            <a:extLst>
              <a:ext uri="{FF2B5EF4-FFF2-40B4-BE49-F238E27FC236}">
                <a16:creationId xmlns:a16="http://schemas.microsoft.com/office/drawing/2014/main" id="{2C386F13-9B83-405C-BE98-9443F301AC76}"/>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2" name="Rectangle 1927">
            <a:extLst>
              <a:ext uri="{FF2B5EF4-FFF2-40B4-BE49-F238E27FC236}">
                <a16:creationId xmlns:a16="http://schemas.microsoft.com/office/drawing/2014/main" id="{3F48ED51-67A9-45EB-8CC0-8C6DCF9BB891}"/>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3" name="Rectangle 1950">
            <a:extLst>
              <a:ext uri="{FF2B5EF4-FFF2-40B4-BE49-F238E27FC236}">
                <a16:creationId xmlns:a16="http://schemas.microsoft.com/office/drawing/2014/main" id="{7AB77FED-0A75-4203-9BDE-944CECE9F1D1}"/>
              </a:ext>
            </a:extLst>
          </p:cNvPr>
          <p:cNvSpPr>
            <a:spLocks noChangeArrowheads="1"/>
          </p:cNvSpPr>
          <p:nvPr/>
        </p:nvSpPr>
        <p:spPr bwMode="auto">
          <a:xfrm>
            <a:off x="0" y="13028613"/>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4" name="Rectangle 1955">
            <a:extLst>
              <a:ext uri="{FF2B5EF4-FFF2-40B4-BE49-F238E27FC236}">
                <a16:creationId xmlns:a16="http://schemas.microsoft.com/office/drawing/2014/main" id="{76C15090-EF4D-4188-B4E4-33D2BD2991A2}"/>
              </a:ext>
            </a:extLst>
          </p:cNvPr>
          <p:cNvSpPr>
            <a:spLocks noChangeArrowheads="1"/>
          </p:cNvSpPr>
          <p:nvPr/>
        </p:nvSpPr>
        <p:spPr bwMode="auto">
          <a:xfrm>
            <a:off x="0" y="1302067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9" name="Rectangle 2174">
            <a:extLst>
              <a:ext uri="{FF2B5EF4-FFF2-40B4-BE49-F238E27FC236}">
                <a16:creationId xmlns:a16="http://schemas.microsoft.com/office/drawing/2014/main" id="{4DF2DD77-0A48-4D42-A200-7AF8B06E3405}"/>
              </a:ext>
            </a:extLst>
          </p:cNvPr>
          <p:cNvSpPr>
            <a:spLocks noChangeArrowheads="1"/>
          </p:cNvSpPr>
          <p:nvPr/>
        </p:nvSpPr>
        <p:spPr bwMode="auto">
          <a:xfrm>
            <a:off x="0" y="1336992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0" name="Rectangle 2176">
            <a:extLst>
              <a:ext uri="{FF2B5EF4-FFF2-40B4-BE49-F238E27FC236}">
                <a16:creationId xmlns:a16="http://schemas.microsoft.com/office/drawing/2014/main" id="{6FCF4FD4-FDEC-4AF1-8913-EFBAD7216161}"/>
              </a:ext>
            </a:extLst>
          </p:cNvPr>
          <p:cNvSpPr>
            <a:spLocks noChangeArrowheads="1"/>
          </p:cNvSpPr>
          <p:nvPr/>
        </p:nvSpPr>
        <p:spPr bwMode="auto">
          <a:xfrm>
            <a:off x="28575" y="12922250"/>
            <a:ext cx="889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1" name="Rectangle 3601">
            <a:extLst>
              <a:ext uri="{FF2B5EF4-FFF2-40B4-BE49-F238E27FC236}">
                <a16:creationId xmlns:a16="http://schemas.microsoft.com/office/drawing/2014/main" id="{06F2E879-10B3-4966-BAAC-56E96D9766A7}"/>
              </a:ext>
            </a:extLst>
          </p:cNvPr>
          <p:cNvSpPr>
            <a:spLocks noChangeArrowheads="1"/>
          </p:cNvSpPr>
          <p:nvPr/>
        </p:nvSpPr>
        <p:spPr bwMode="auto">
          <a:xfrm>
            <a:off x="0" y="1287462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2" name="Rectangle 3602">
            <a:extLst>
              <a:ext uri="{FF2B5EF4-FFF2-40B4-BE49-F238E27FC236}">
                <a16:creationId xmlns:a16="http://schemas.microsoft.com/office/drawing/2014/main" id="{D2CB5A58-3EA1-48B5-82F4-B11BC8F7EBF6}"/>
              </a:ext>
            </a:extLst>
          </p:cNvPr>
          <p:cNvSpPr>
            <a:spLocks noChangeArrowheads="1"/>
          </p:cNvSpPr>
          <p:nvPr/>
        </p:nvSpPr>
        <p:spPr bwMode="auto">
          <a:xfrm>
            <a:off x="0" y="14122400"/>
            <a:ext cx="165100" cy="1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17" tIns="33809" rIns="67617" bIns="33809" anchor="ctr">
            <a:spAutoFit/>
          </a:bodyPr>
          <a:lstStyle>
            <a:lvl1pPr defTabSz="1390650">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13906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139065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139065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139065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r>
              <a:rPr lang="en-US" altLang="zh-TW" sz="800">
                <a:solidFill>
                  <a:srgbClr val="000000"/>
                </a:solidFill>
                <a:latin typeface="Arial" panose="020B0604020202020204" pitchFamily="34" charset="0"/>
              </a:rPr>
              <a:t> </a:t>
            </a:r>
            <a:endParaRPr lang="en-US" altLang="zh-TW" sz="1300">
              <a:latin typeface="Arial" panose="020B0604020202020204" pitchFamily="34" charset="0"/>
            </a:endParaRPr>
          </a:p>
        </p:txBody>
      </p:sp>
      <p:sp>
        <p:nvSpPr>
          <p:cNvPr id="2073" name="Rectangle 3603">
            <a:extLst>
              <a:ext uri="{FF2B5EF4-FFF2-40B4-BE49-F238E27FC236}">
                <a16:creationId xmlns:a16="http://schemas.microsoft.com/office/drawing/2014/main" id="{364783A9-2CDF-4BD2-A2E2-862A6748699E}"/>
              </a:ext>
            </a:extLst>
          </p:cNvPr>
          <p:cNvSpPr>
            <a:spLocks noChangeArrowheads="1"/>
          </p:cNvSpPr>
          <p:nvPr/>
        </p:nvSpPr>
        <p:spPr bwMode="auto">
          <a:xfrm>
            <a:off x="0" y="15484475"/>
            <a:ext cx="214313"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17" tIns="33809" rIns="67617" bIns="33809" anchor="ctr">
            <a:spAutoFit/>
          </a:bodyPr>
          <a:lstStyle>
            <a:lvl1pPr defTabSz="1390650">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13906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139065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139065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139065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r>
              <a:rPr lang="en-US" altLang="zh-TW" sz="800">
                <a:solidFill>
                  <a:srgbClr val="000000"/>
                </a:solidFill>
                <a:latin typeface="Arial" panose="020B0604020202020204" pitchFamily="34" charset="0"/>
              </a:rPr>
              <a:t> </a:t>
            </a:r>
            <a:r>
              <a:rPr lang="en-US" altLang="zh-TW" sz="1400">
                <a:latin typeface="Arial" panose="020B0604020202020204" pitchFamily="34" charset="0"/>
                <a:ea typeface="標楷體" pitchFamily="65" charset="-128"/>
              </a:rPr>
              <a:t> </a:t>
            </a:r>
            <a:endParaRPr lang="en-US" altLang="zh-TW" sz="1300">
              <a:latin typeface="Arial" panose="020B0604020202020204" pitchFamily="34" charset="0"/>
            </a:endParaRPr>
          </a:p>
        </p:txBody>
      </p:sp>
      <p:sp>
        <p:nvSpPr>
          <p:cNvPr id="2077" name="Rectangle 3662">
            <a:extLst>
              <a:ext uri="{FF2B5EF4-FFF2-40B4-BE49-F238E27FC236}">
                <a16:creationId xmlns:a16="http://schemas.microsoft.com/office/drawing/2014/main" id="{4083B582-64B9-43E4-B3BD-9989150959E2}"/>
              </a:ext>
            </a:extLst>
          </p:cNvPr>
          <p:cNvSpPr>
            <a:spLocks noChangeArrowheads="1"/>
          </p:cNvSpPr>
          <p:nvPr/>
        </p:nvSpPr>
        <p:spPr bwMode="auto">
          <a:xfrm>
            <a:off x="0" y="317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8" name="Rectangle 3664">
            <a:extLst>
              <a:ext uri="{FF2B5EF4-FFF2-40B4-BE49-F238E27FC236}">
                <a16:creationId xmlns:a16="http://schemas.microsoft.com/office/drawing/2014/main" id="{0641BA8A-DD35-4889-BB2E-189DB14A09BA}"/>
              </a:ext>
            </a:extLst>
          </p:cNvPr>
          <p:cNvSpPr>
            <a:spLocks noChangeArrowheads="1"/>
          </p:cNvSpPr>
          <p:nvPr/>
        </p:nvSpPr>
        <p:spPr bwMode="auto">
          <a:xfrm>
            <a:off x="107950" y="3651250"/>
            <a:ext cx="904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zh-TW" sz="900">
              <a:latin typeface="Arial" panose="020B0604020202020204" pitchFamily="34" charset="0"/>
            </a:endParaRPr>
          </a:p>
        </p:txBody>
      </p:sp>
      <p:sp>
        <p:nvSpPr>
          <p:cNvPr id="2079" name="Rectangle 3666">
            <a:extLst>
              <a:ext uri="{FF2B5EF4-FFF2-40B4-BE49-F238E27FC236}">
                <a16:creationId xmlns:a16="http://schemas.microsoft.com/office/drawing/2014/main" id="{29BE3503-BA66-4F73-AA7E-DBB5AF6FC61D}"/>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0" name="Rectangle 3669">
            <a:extLst>
              <a:ext uri="{FF2B5EF4-FFF2-40B4-BE49-F238E27FC236}">
                <a16:creationId xmlns:a16="http://schemas.microsoft.com/office/drawing/2014/main" id="{3ECDA1E3-7B96-489F-8C68-487AF06828E1}"/>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1" name="Rectangle 3671">
            <a:extLst>
              <a:ext uri="{FF2B5EF4-FFF2-40B4-BE49-F238E27FC236}">
                <a16:creationId xmlns:a16="http://schemas.microsoft.com/office/drawing/2014/main" id="{006EC45D-373F-4B25-BF20-9F08B508C535}"/>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2" name="Rectangle 3673">
            <a:extLst>
              <a:ext uri="{FF2B5EF4-FFF2-40B4-BE49-F238E27FC236}">
                <a16:creationId xmlns:a16="http://schemas.microsoft.com/office/drawing/2014/main" id="{B0E1B210-6E33-425C-A0AF-57CF062B910F}"/>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3" name="Rectangle 3675">
            <a:extLst>
              <a:ext uri="{FF2B5EF4-FFF2-40B4-BE49-F238E27FC236}">
                <a16:creationId xmlns:a16="http://schemas.microsoft.com/office/drawing/2014/main" id="{8622CF4E-CABD-48B9-935F-E1102F5429CA}"/>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4" name="Rectangle 3677">
            <a:extLst>
              <a:ext uri="{FF2B5EF4-FFF2-40B4-BE49-F238E27FC236}">
                <a16:creationId xmlns:a16="http://schemas.microsoft.com/office/drawing/2014/main" id="{1743BE34-5E3B-45D5-8999-F34A43CD7014}"/>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5" name="Rectangle 3681">
            <a:extLst>
              <a:ext uri="{FF2B5EF4-FFF2-40B4-BE49-F238E27FC236}">
                <a16:creationId xmlns:a16="http://schemas.microsoft.com/office/drawing/2014/main" id="{BC2DAEB6-77D7-44BD-AF06-9BB7A60DEEDF}"/>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6" name="Rectangle 3695">
            <a:extLst>
              <a:ext uri="{FF2B5EF4-FFF2-40B4-BE49-F238E27FC236}">
                <a16:creationId xmlns:a16="http://schemas.microsoft.com/office/drawing/2014/main" id="{CB2ED9E8-9E51-44AE-AF16-9C1CF20A9FF9}"/>
              </a:ext>
            </a:extLst>
          </p:cNvPr>
          <p:cNvSpPr>
            <a:spLocks noChangeArrowheads="1"/>
          </p:cNvSpPr>
          <p:nvPr/>
        </p:nvSpPr>
        <p:spPr bwMode="auto">
          <a:xfrm>
            <a:off x="0" y="317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7" name="Rectangle 3697">
            <a:extLst>
              <a:ext uri="{FF2B5EF4-FFF2-40B4-BE49-F238E27FC236}">
                <a16:creationId xmlns:a16="http://schemas.microsoft.com/office/drawing/2014/main" id="{B3E54358-4B3A-472B-B105-639A96181FCE}"/>
              </a:ext>
            </a:extLst>
          </p:cNvPr>
          <p:cNvSpPr>
            <a:spLocks noChangeArrowheads="1"/>
          </p:cNvSpPr>
          <p:nvPr/>
        </p:nvSpPr>
        <p:spPr bwMode="auto">
          <a:xfrm>
            <a:off x="107950" y="185738"/>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8" name="Rectangle 193">
            <a:extLst>
              <a:ext uri="{FF2B5EF4-FFF2-40B4-BE49-F238E27FC236}">
                <a16:creationId xmlns:a16="http://schemas.microsoft.com/office/drawing/2014/main" id="{482694FC-6D28-44A4-8388-27CB614D38A2}"/>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9" name="Rectangle 195">
            <a:extLst>
              <a:ext uri="{FF2B5EF4-FFF2-40B4-BE49-F238E27FC236}">
                <a16:creationId xmlns:a16="http://schemas.microsoft.com/office/drawing/2014/main" id="{ADC77920-EB7B-4375-8B93-CCB9F76B65B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0" name="Rectangle 197">
            <a:extLst>
              <a:ext uri="{FF2B5EF4-FFF2-40B4-BE49-F238E27FC236}">
                <a16:creationId xmlns:a16="http://schemas.microsoft.com/office/drawing/2014/main" id="{586EA2A9-CF5F-46FC-9566-3D59D73F619C}"/>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1" name="Rectangle 199">
            <a:extLst>
              <a:ext uri="{FF2B5EF4-FFF2-40B4-BE49-F238E27FC236}">
                <a16:creationId xmlns:a16="http://schemas.microsoft.com/office/drawing/2014/main" id="{C0C9AF7F-7B5B-443E-8D4C-58EDDCAF7B6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2" name="Rectangle 201">
            <a:extLst>
              <a:ext uri="{FF2B5EF4-FFF2-40B4-BE49-F238E27FC236}">
                <a16:creationId xmlns:a16="http://schemas.microsoft.com/office/drawing/2014/main" id="{451198D8-1D79-4BF2-BA55-490257594793}"/>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3" name="Rectangle 205">
            <a:extLst>
              <a:ext uri="{FF2B5EF4-FFF2-40B4-BE49-F238E27FC236}">
                <a16:creationId xmlns:a16="http://schemas.microsoft.com/office/drawing/2014/main" id="{455ED8A1-1466-4043-A497-8B787427EF2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4" name="Rectangle 207">
            <a:extLst>
              <a:ext uri="{FF2B5EF4-FFF2-40B4-BE49-F238E27FC236}">
                <a16:creationId xmlns:a16="http://schemas.microsoft.com/office/drawing/2014/main" id="{5FC99660-B192-4C80-BDE5-68E489BDF5A2}"/>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5" name="Rectangle 203">
            <a:extLst>
              <a:ext uri="{FF2B5EF4-FFF2-40B4-BE49-F238E27FC236}">
                <a16:creationId xmlns:a16="http://schemas.microsoft.com/office/drawing/2014/main" id="{620A000C-6E1A-4069-98A3-D2D50DF2622F}"/>
              </a:ext>
            </a:extLst>
          </p:cNvPr>
          <p:cNvSpPr>
            <a:spLocks noChangeArrowheads="1"/>
          </p:cNvSpPr>
          <p:nvPr/>
        </p:nvSpPr>
        <p:spPr bwMode="auto">
          <a:xfrm>
            <a:off x="-144463" y="-144463"/>
            <a:ext cx="234951"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6" name="Rectangle 205">
            <a:extLst>
              <a:ext uri="{FF2B5EF4-FFF2-40B4-BE49-F238E27FC236}">
                <a16:creationId xmlns:a16="http://schemas.microsoft.com/office/drawing/2014/main" id="{FCABF9A4-0284-4B18-A650-C062D57508D8}"/>
              </a:ext>
            </a:extLst>
          </p:cNvPr>
          <p:cNvSpPr>
            <a:spLocks noChangeArrowheads="1"/>
          </p:cNvSpPr>
          <p:nvPr/>
        </p:nvSpPr>
        <p:spPr bwMode="auto">
          <a:xfrm>
            <a:off x="0" y="-21590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59" name="Text Box 1906">
            <a:extLst>
              <a:ext uri="{FF2B5EF4-FFF2-40B4-BE49-F238E27FC236}">
                <a16:creationId xmlns:a16="http://schemas.microsoft.com/office/drawing/2014/main" id="{7BBF0F62-7A7D-4C95-8010-3B0FACA3D8D2}"/>
              </a:ext>
            </a:extLst>
          </p:cNvPr>
          <p:cNvSpPr txBox="1">
            <a:spLocks noChangeArrowheads="1"/>
          </p:cNvSpPr>
          <p:nvPr/>
        </p:nvSpPr>
        <p:spPr bwMode="auto">
          <a:xfrm>
            <a:off x="2304331" y="2900835"/>
            <a:ext cx="63896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6831" tIns="23415" rIns="46831" bIns="23415">
            <a:spAutoFit/>
          </a:bodyPr>
          <a:lstStyle>
            <a:lvl1pPr defTabSz="963613" eaLnBrk="0" hangingPunct="0">
              <a:spcBef>
                <a:spcPct val="20000"/>
              </a:spcBef>
              <a:buClr>
                <a:schemeClr val="tx2"/>
              </a:buClr>
              <a:buSzPct val="65000"/>
              <a:buFont typeface="Wingdings" pitchFamily="2" charset="2"/>
              <a:buChar char="v"/>
              <a:defRPr kumimoji="1" sz="14600">
                <a:solidFill>
                  <a:schemeClr val="tx1"/>
                </a:solidFill>
                <a:latin typeface="Times New Roman" pitchFamily="18" charset="0"/>
                <a:ea typeface="新細明體" pitchFamily="18" charset="-120"/>
              </a:defRPr>
            </a:lvl1pPr>
            <a:lvl2pPr marL="742950" indent="-285750" defTabSz="963613" eaLnBrk="0" hangingPunct="0">
              <a:spcBef>
                <a:spcPct val="20000"/>
              </a:spcBef>
              <a:buChar char="–"/>
              <a:defRPr kumimoji="1" sz="12800">
                <a:solidFill>
                  <a:schemeClr val="tx1"/>
                </a:solidFill>
                <a:latin typeface="Times New Roman" pitchFamily="18" charset="0"/>
                <a:ea typeface="新細明體" pitchFamily="18" charset="-120"/>
              </a:defRPr>
            </a:lvl2pPr>
            <a:lvl3pPr marL="1143000" indent="-228600" defTabSz="963613" eaLnBrk="0" hangingPunct="0">
              <a:spcBef>
                <a:spcPct val="20000"/>
              </a:spcBef>
              <a:buChar char="•"/>
              <a:defRPr kumimoji="1" sz="11000">
                <a:solidFill>
                  <a:schemeClr val="tx1"/>
                </a:solidFill>
                <a:latin typeface="Times New Roman" pitchFamily="18" charset="0"/>
                <a:ea typeface="新細明體" pitchFamily="18" charset="-120"/>
              </a:defRPr>
            </a:lvl3pPr>
            <a:lvl4pPr marL="1600200" indent="-228600" defTabSz="963613" eaLnBrk="0" hangingPunct="0">
              <a:spcBef>
                <a:spcPct val="20000"/>
              </a:spcBef>
              <a:buChar char="–"/>
              <a:defRPr kumimoji="1" sz="9100">
                <a:solidFill>
                  <a:schemeClr val="tx1"/>
                </a:solidFill>
                <a:latin typeface="Times New Roman" pitchFamily="18" charset="0"/>
                <a:ea typeface="新細明體" pitchFamily="18" charset="-120"/>
              </a:defRPr>
            </a:lvl4pPr>
            <a:lvl5pPr marL="2057400" indent="-228600" defTabSz="963613" eaLnBrk="0" hangingPunct="0">
              <a:spcBef>
                <a:spcPct val="20000"/>
              </a:spcBef>
              <a:buSzPct val="65000"/>
              <a:buChar char="•"/>
              <a:defRPr kumimoji="1" sz="9100">
                <a:solidFill>
                  <a:schemeClr val="tx1"/>
                </a:solidFill>
                <a:latin typeface="Times New Roman" pitchFamily="18" charset="0"/>
                <a:ea typeface="新細明體" pitchFamily="18" charset="-120"/>
              </a:defRPr>
            </a:lvl5pPr>
            <a:lvl6pPr marL="25146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6pPr>
            <a:lvl7pPr marL="29718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7pPr>
            <a:lvl8pPr marL="34290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8pPr>
            <a:lvl9pPr marL="38862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9pPr>
          </a:lstStyle>
          <a:p>
            <a:pPr algn="ctr" eaLnBrk="1" hangingPunct="1">
              <a:spcBef>
                <a:spcPct val="50000"/>
              </a:spcBef>
              <a:buClrTx/>
              <a:buSzTx/>
              <a:buFont typeface="Arial" charset="0"/>
              <a:buNone/>
              <a:defRPr/>
            </a:pPr>
            <a:r>
              <a:rPr lang="en-US" altLang="zh-TW" sz="1900" b="1" dirty="0">
                <a:solidFill>
                  <a:srgbClr val="0D0018"/>
                </a:solidFill>
                <a:effectLst>
                  <a:outerShdw blurRad="38100" dist="38100" dir="2700000" algn="tl">
                    <a:srgbClr val="000000">
                      <a:alpha val="43137"/>
                    </a:srgbClr>
                  </a:outerShdw>
                </a:effectLst>
                <a:ea typeface="標楷體" pitchFamily="65" charset="-120"/>
                <a:cs typeface="Times New Roman" panose="02020603050405020304" pitchFamily="18" charset="0"/>
              </a:rPr>
              <a:t>  </a:t>
            </a:r>
            <a:r>
              <a:rPr lang="en-US" altLang="zh-TW" sz="1900" b="1" dirty="0">
                <a:solidFill>
                  <a:srgbClr val="0D0018"/>
                </a:solidFill>
                <a:effectLst>
                  <a:outerShdw blurRad="38100" dist="38100" dir="2700000" algn="tl">
                    <a:srgbClr val="000000">
                      <a:alpha val="43137"/>
                    </a:srgbClr>
                  </a:outerShdw>
                </a:effectLst>
                <a:ea typeface="標楷體" pitchFamily="65" charset="-120"/>
                <a:cs typeface="Times New Roman" panose="02020603050405020304" pitchFamily="18" charset="0"/>
                <a:sym typeface="Arial" charset="0"/>
              </a:rPr>
              <a:t>Authors and affiliation</a:t>
            </a:r>
          </a:p>
        </p:txBody>
      </p:sp>
      <p:sp>
        <p:nvSpPr>
          <p:cNvPr id="262" name="書卷 (水平) 261">
            <a:extLst>
              <a:ext uri="{FF2B5EF4-FFF2-40B4-BE49-F238E27FC236}">
                <a16:creationId xmlns:a16="http://schemas.microsoft.com/office/drawing/2014/main" id="{93F66DC5-AEFD-42F3-9D23-1CDD50D08F06}"/>
              </a:ext>
            </a:extLst>
          </p:cNvPr>
          <p:cNvSpPr/>
          <p:nvPr/>
        </p:nvSpPr>
        <p:spPr bwMode="auto">
          <a:xfrm>
            <a:off x="8807450" y="503238"/>
            <a:ext cx="1489075" cy="581025"/>
          </a:xfrm>
          <a:prstGeom prst="horizontalScroll">
            <a:avLst/>
          </a:prstGeom>
          <a:solidFill>
            <a:srgbClr val="4AA2DE"/>
          </a:solidFill>
          <a:ln w="9525" cap="flat" cmpd="sng" algn="ctr">
            <a:solidFill>
              <a:srgbClr val="2DAAF7"/>
            </a:solidFill>
            <a:prstDash val="solid"/>
            <a:round/>
            <a:headEnd type="none" w="sm" len="sm"/>
            <a:tailEnd type="none" w="sm" len="sm"/>
          </a:ln>
          <a:effectLst/>
        </p:spPr>
        <p:txBody>
          <a:bodyPr wrap="none" lIns="44435" tIns="22217" rIns="44435" bIns="22217"/>
          <a:lstStyle/>
          <a:p>
            <a:pPr defTabSz="468267" eaLnBrk="1" hangingPunct="1">
              <a:defRPr/>
            </a:pPr>
            <a:r>
              <a:rPr lang="en-US" altLang="zh-TW" sz="2400" b="1" dirty="0">
                <a:solidFill>
                  <a:srgbClr val="F7FCFF"/>
                </a:solidFill>
                <a:effectLst>
                  <a:outerShdw blurRad="38100" dist="38100" dir="2700000" algn="tl">
                    <a:srgbClr val="000000">
                      <a:alpha val="43137"/>
                    </a:srgbClr>
                  </a:outerShdw>
                </a:effectLst>
                <a:ea typeface="標楷體" pitchFamily="65" charset="-120"/>
              </a:rPr>
              <a:t>Paper No.</a:t>
            </a:r>
          </a:p>
          <a:p>
            <a:pPr defTabSz="468267" eaLnBrk="1" hangingPunct="1">
              <a:defRPr/>
            </a:pPr>
            <a:endParaRPr lang="zh-TW" altLang="en-US" sz="2400" b="1" dirty="0">
              <a:solidFill>
                <a:srgbClr val="F7FCFF"/>
              </a:solidFill>
              <a:effectLst>
                <a:outerShdw blurRad="38100" dist="38100" dir="2700000" algn="tl">
                  <a:srgbClr val="000000">
                    <a:alpha val="43137"/>
                  </a:srgbClr>
                </a:outerShdw>
              </a:effectLst>
              <a:ea typeface="標楷體" pitchFamily="65" charset="-120"/>
            </a:endParaRPr>
          </a:p>
        </p:txBody>
      </p:sp>
      <p:sp>
        <p:nvSpPr>
          <p:cNvPr id="52" name="同心圆 51">
            <a:extLst>
              <a:ext uri="{FF2B5EF4-FFF2-40B4-BE49-F238E27FC236}">
                <a16:creationId xmlns:a16="http://schemas.microsoft.com/office/drawing/2014/main" id="{6F77C15C-DB8A-41B2-9D14-7D8F7BC7C821}"/>
              </a:ext>
            </a:extLst>
          </p:cNvPr>
          <p:cNvSpPr/>
          <p:nvPr/>
        </p:nvSpPr>
        <p:spPr bwMode="auto">
          <a:xfrm>
            <a:off x="10585450" y="-112713"/>
            <a:ext cx="260350" cy="257176"/>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3" name="同心圆 52">
            <a:extLst>
              <a:ext uri="{FF2B5EF4-FFF2-40B4-BE49-F238E27FC236}">
                <a16:creationId xmlns:a16="http://schemas.microsoft.com/office/drawing/2014/main" id="{8B6C956B-DFEB-431B-9847-5BB21B3ADBF7}"/>
              </a:ext>
            </a:extLst>
          </p:cNvPr>
          <p:cNvSpPr/>
          <p:nvPr/>
        </p:nvSpPr>
        <p:spPr bwMode="auto">
          <a:xfrm>
            <a:off x="-144463" y="-112713"/>
            <a:ext cx="260351" cy="257176"/>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4" name="同心圆 53">
            <a:extLst>
              <a:ext uri="{FF2B5EF4-FFF2-40B4-BE49-F238E27FC236}">
                <a16:creationId xmlns:a16="http://schemas.microsoft.com/office/drawing/2014/main" id="{B028B52E-0BDF-4DF5-89C6-CAE20280DB80}"/>
              </a:ext>
            </a:extLst>
          </p:cNvPr>
          <p:cNvSpPr/>
          <p:nvPr/>
        </p:nvSpPr>
        <p:spPr bwMode="auto">
          <a:xfrm>
            <a:off x="10656888" y="28617863"/>
            <a:ext cx="260350" cy="257175"/>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5" name="同心圆 54">
            <a:extLst>
              <a:ext uri="{FF2B5EF4-FFF2-40B4-BE49-F238E27FC236}">
                <a16:creationId xmlns:a16="http://schemas.microsoft.com/office/drawing/2014/main" id="{3E112334-E776-40B9-BAF6-C1627E47E4A7}"/>
              </a:ext>
            </a:extLst>
          </p:cNvPr>
          <p:cNvSpPr/>
          <p:nvPr/>
        </p:nvSpPr>
        <p:spPr bwMode="auto">
          <a:xfrm>
            <a:off x="-144463" y="28587700"/>
            <a:ext cx="260351" cy="257175"/>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63" name="TextBox 62">
            <a:extLst>
              <a:ext uri="{FF2B5EF4-FFF2-40B4-BE49-F238E27FC236}">
                <a16:creationId xmlns:a16="http://schemas.microsoft.com/office/drawing/2014/main" id="{06E7CC75-4E12-402B-B58B-29944258B9D2}"/>
              </a:ext>
            </a:extLst>
          </p:cNvPr>
          <p:cNvSpPr txBox="1">
            <a:spLocks noChangeArrowheads="1"/>
          </p:cNvSpPr>
          <p:nvPr/>
        </p:nvSpPr>
        <p:spPr bwMode="auto">
          <a:xfrm>
            <a:off x="532634" y="15191665"/>
            <a:ext cx="9951851" cy="398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457200" indent="-633413">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914400" indent="-506413">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371600" indent="-506413">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1828800" indent="-506413">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a:buNone/>
            </a:pPr>
            <a:endParaRPr lang="en-US" altLang="zh-CN" sz="2300" dirty="0">
              <a:latin typeface="Palatino Linotype" pitchFamily="18" charset="0"/>
            </a:endParaRPr>
          </a:p>
        </p:txBody>
      </p:sp>
      <p:sp>
        <p:nvSpPr>
          <p:cNvPr id="60" name="TextBox 8">
            <a:extLst>
              <a:ext uri="{FF2B5EF4-FFF2-40B4-BE49-F238E27FC236}">
                <a16:creationId xmlns:a16="http://schemas.microsoft.com/office/drawing/2014/main" id="{A98B1E44-3B8A-49D9-8B3F-1E995FAC87B4}"/>
              </a:ext>
            </a:extLst>
          </p:cNvPr>
          <p:cNvSpPr txBox="1"/>
          <p:nvPr/>
        </p:nvSpPr>
        <p:spPr>
          <a:xfrm>
            <a:off x="720155" y="2376464"/>
            <a:ext cx="2014412" cy="677108"/>
          </a:xfrm>
          <a:prstGeom prst="rect">
            <a:avLst/>
          </a:prstGeom>
          <a:noFill/>
        </p:spPr>
        <p:txBody>
          <a:bodyPr wrap="square" rtlCol="0">
            <a:spAutoFit/>
          </a:bodyPr>
          <a:lstStyle/>
          <a:p>
            <a:r>
              <a:rPr lang="en-US" altLang="zh-CN" sz="1900" dirty="0">
                <a:latin typeface="+mj-lt"/>
              </a:rPr>
              <a:t>Affiliation’s Logo Goes here if any</a:t>
            </a:r>
            <a:endParaRPr lang="zh-CN" altLang="en-US" sz="1900" dirty="0">
              <a:latin typeface="+mj-lt"/>
            </a:endParaRPr>
          </a:p>
        </p:txBody>
      </p:sp>
      <p:sp>
        <p:nvSpPr>
          <p:cNvPr id="64" name="圆角矩形 7">
            <a:extLst>
              <a:ext uri="{FF2B5EF4-FFF2-40B4-BE49-F238E27FC236}">
                <a16:creationId xmlns:a16="http://schemas.microsoft.com/office/drawing/2014/main" id="{D9820F39-291F-4A29-B4AA-13FBE47FB624}"/>
              </a:ext>
            </a:extLst>
          </p:cNvPr>
          <p:cNvSpPr/>
          <p:nvPr/>
        </p:nvSpPr>
        <p:spPr>
          <a:xfrm>
            <a:off x="721967" y="2216110"/>
            <a:ext cx="2014412" cy="9524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TextBox 66"/>
          <p:cNvSpPr txBox="1"/>
          <p:nvPr/>
        </p:nvSpPr>
        <p:spPr>
          <a:xfrm>
            <a:off x="1203991" y="5544816"/>
            <a:ext cx="8208912" cy="553998"/>
          </a:xfrm>
          <a:prstGeom prst="rect">
            <a:avLst/>
          </a:prstGeom>
          <a:noFill/>
        </p:spPr>
        <p:txBody>
          <a:bodyPr wrap="square" rtlCol="0">
            <a:spAutoFit/>
          </a:bodyPr>
          <a:lstStyle/>
          <a:p>
            <a:r>
              <a:rPr lang="en-AU" altLang="zh-CN" sz="3000" dirty="0">
                <a:latin typeface="Palatino Linotype" pitchFamily="18" charset="0"/>
              </a:rPr>
              <a:t>Canvases </a:t>
            </a:r>
            <a:r>
              <a:rPr lang="en-US" altLang="zh-CN" sz="3000" dirty="0">
                <a:latin typeface="Palatino Linotype" pitchFamily="18" charset="0"/>
              </a:rPr>
              <a:t>Size: 160cm (height) ×60cm (width)</a:t>
            </a:r>
          </a:p>
        </p:txBody>
      </p:sp>
      <p:sp>
        <p:nvSpPr>
          <p:cNvPr id="68" name="TextBox 67"/>
          <p:cNvSpPr txBox="1"/>
          <p:nvPr/>
        </p:nvSpPr>
        <p:spPr>
          <a:xfrm>
            <a:off x="799194" y="7705056"/>
            <a:ext cx="9145811" cy="4247317"/>
          </a:xfrm>
          <a:prstGeom prst="rect">
            <a:avLst/>
          </a:prstGeom>
          <a:noFill/>
        </p:spPr>
        <p:txBody>
          <a:bodyPr wrap="square" rtlCol="0">
            <a:spAutoFit/>
          </a:bodyPr>
          <a:lstStyle/>
          <a:p>
            <a:r>
              <a:rPr lang="en-US" altLang="zh-CN" sz="3000" b="1" dirty="0">
                <a:latin typeface="Palatino Linotype" pitchFamily="18" charset="0"/>
              </a:rPr>
              <a:t>Best Poster(s) </a:t>
            </a:r>
            <a:r>
              <a:rPr lang="en-US" altLang="zh-CN" sz="3000" dirty="0">
                <a:latin typeface="Palatino Linotype" pitchFamily="18" charset="0"/>
              </a:rPr>
              <a:t>will be selected based on the following criteria:</a:t>
            </a:r>
          </a:p>
          <a:p>
            <a:endParaRPr lang="en-US" altLang="zh-CN" sz="3000" dirty="0">
              <a:latin typeface="Palatino Linotype" pitchFamily="18" charset="0"/>
            </a:endParaRPr>
          </a:p>
          <a:p>
            <a:pPr marL="965673" indent="-965673">
              <a:buFont typeface="Wingdings" pitchFamily="2" charset="2"/>
              <a:buChar char="ü"/>
            </a:pPr>
            <a:r>
              <a:rPr lang="en-US" altLang="zh-CN" sz="3000" dirty="0">
                <a:latin typeface="Palatino Linotype" pitchFamily="18" charset="0"/>
              </a:rPr>
              <a:t>Novelty, originality, and creativity of the work;</a:t>
            </a:r>
          </a:p>
          <a:p>
            <a:pPr marL="965673" indent="-965673">
              <a:buFont typeface="Wingdings" pitchFamily="2" charset="2"/>
              <a:buChar char="ü"/>
            </a:pPr>
            <a:r>
              <a:rPr lang="en-US" altLang="zh-CN" sz="3000" dirty="0">
                <a:latin typeface="Palatino Linotype" pitchFamily="18" charset="0"/>
              </a:rPr>
              <a:t>Presentation of the work on the poster. Special emphasis will be the presence and explanation of the authors during their designated poster session;</a:t>
            </a:r>
          </a:p>
          <a:p>
            <a:pPr marL="965673" indent="-965673">
              <a:buFont typeface="Wingdings" pitchFamily="2" charset="2"/>
              <a:buChar char="ü"/>
            </a:pPr>
            <a:r>
              <a:rPr lang="en-US" altLang="zh-CN" sz="3000" dirty="0">
                <a:latin typeface="Palatino Linotype" pitchFamily="18" charset="0"/>
              </a:rPr>
              <a:t>Quality of the poster.</a:t>
            </a:r>
          </a:p>
        </p:txBody>
      </p:sp>
      <p:sp>
        <p:nvSpPr>
          <p:cNvPr id="70" name="文本框 15">
            <a:extLst>
              <a:ext uri="{FF2B5EF4-FFF2-40B4-BE49-F238E27FC236}">
                <a16:creationId xmlns:a16="http://schemas.microsoft.com/office/drawing/2014/main" id="{7E8615DA-4507-4F65-B750-59716D10F706}"/>
              </a:ext>
            </a:extLst>
          </p:cNvPr>
          <p:cNvSpPr txBox="1"/>
          <p:nvPr/>
        </p:nvSpPr>
        <p:spPr>
          <a:xfrm>
            <a:off x="882087" y="14343698"/>
            <a:ext cx="8980023" cy="10433625"/>
          </a:xfrm>
          <a:prstGeom prst="rect">
            <a:avLst/>
          </a:prstGeom>
          <a:noFill/>
        </p:spPr>
        <p:txBody>
          <a:bodyPr wrap="square" rtlCol="0">
            <a:spAutoFit/>
          </a:bodyPr>
          <a:lstStyle/>
          <a:p>
            <a:r>
              <a:rPr lang="en-US" altLang="zh-CN" sz="3200" b="1" dirty="0">
                <a:latin typeface="Palatino Linotype" pitchFamily="18" charset="0"/>
              </a:rPr>
              <a:t>NOTE:</a:t>
            </a:r>
            <a:endParaRPr lang="en-US" altLang="zh-CN" sz="3200" dirty="0">
              <a:latin typeface="Palatino Linotype" pitchFamily="18" charset="0"/>
            </a:endParaRPr>
          </a:p>
          <a:p>
            <a:endParaRPr lang="en-US" altLang="zh-CN" sz="3200" dirty="0">
              <a:latin typeface="Palatino Linotype" pitchFamily="18" charset="0"/>
            </a:endParaRPr>
          </a:p>
          <a:p>
            <a:r>
              <a:rPr lang="en-US" altLang="zh-CN" sz="3200" dirty="0">
                <a:latin typeface="Palatino Linotype" pitchFamily="18" charset="0"/>
              </a:rPr>
              <a:t>Please send your poster back to the conference committee via e-mail: </a:t>
            </a:r>
            <a:r>
              <a:rPr lang="en-US" altLang="zh-CN" sz="3200" dirty="0">
                <a:solidFill>
                  <a:srgbClr val="0070C0"/>
                </a:solidFill>
                <a:latin typeface="Palatino Linotype" pitchFamily="18" charset="0"/>
              </a:rPr>
              <a:t>mmbd@academicconf.com </a:t>
            </a:r>
            <a:r>
              <a:rPr lang="en-US" altLang="zh-CN" sz="3200" dirty="0">
                <a:latin typeface="Palatino Linotype" pitchFamily="18" charset="0"/>
              </a:rPr>
              <a:t>before June 1, 2025.  We will print the poster for free and bring it to the conference site. For those who fail to complete the poster by June 1, 2025, please print the poster by yourself and bring it to the Conference Secretariat on the registration day.</a:t>
            </a:r>
          </a:p>
          <a:p>
            <a:endParaRPr lang="en-US" altLang="zh-CN" sz="3200" dirty="0">
              <a:solidFill>
                <a:srgbClr val="0070C0"/>
              </a:solidFill>
              <a:latin typeface="Palatino Linotype" pitchFamily="18" charset="0"/>
            </a:endParaRPr>
          </a:p>
          <a:p>
            <a:endParaRPr lang="en-US" altLang="zh-CN" sz="3200" dirty="0">
              <a:latin typeface="Palatino Linotype" pitchFamily="18" charset="0"/>
            </a:endParaRPr>
          </a:p>
          <a:p>
            <a:r>
              <a:rPr lang="en-US" altLang="zh-CN" sz="3200" dirty="0">
                <a:latin typeface="Palatino Linotype" pitchFamily="18" charset="0"/>
              </a:rPr>
              <a:t>Please ensure your paper ID (MMBD</a:t>
            </a:r>
            <a:r>
              <a:rPr lang="zh-CN" altLang="en-US" sz="3200" dirty="0">
                <a:latin typeface="Palatino Linotype" pitchFamily="18" charset="0"/>
              </a:rPr>
              <a:t>****</a:t>
            </a:r>
            <a:r>
              <a:rPr lang="en-US" altLang="zh-CN" sz="3200" dirty="0">
                <a:latin typeface="Palatino Linotype" pitchFamily="18" charset="0"/>
              </a:rPr>
              <a:t>) is shown correctly on the top of the poster. </a:t>
            </a:r>
          </a:p>
          <a:p>
            <a:endParaRPr lang="en-US" altLang="zh-CN" sz="3200" dirty="0">
              <a:latin typeface="Palatino Linotype" pitchFamily="18" charset="0"/>
            </a:endParaRPr>
          </a:p>
          <a:p>
            <a:r>
              <a:rPr lang="en-US" altLang="zh-CN" sz="3200" dirty="0">
                <a:latin typeface="Palatino Linotype" pitchFamily="18" charset="0"/>
              </a:rPr>
              <a:t>Presenter is required to stand by his/her poster and communicates with the other participants who are interested in the poster. </a:t>
            </a:r>
          </a:p>
          <a:p>
            <a:endParaRPr lang="en-US" altLang="zh-CN" sz="3200" dirty="0">
              <a:latin typeface="Palatino Linotype" pitchFamily="18" charset="0"/>
            </a:endParaRPr>
          </a:p>
          <a:p>
            <a:r>
              <a:rPr lang="en-US" altLang="zh-CN" sz="3200" dirty="0">
                <a:latin typeface="Palatino Linotype" pitchFamily="18" charset="0"/>
              </a:rPr>
              <a:t>Poster presenters are responsible for removing their posters after presentation time.</a:t>
            </a:r>
          </a:p>
        </p:txBody>
      </p:sp>
      <p:pic>
        <p:nvPicPr>
          <p:cNvPr id="4" name="图片 3" descr="图片包含 游戏机, 食物, 梳子&#10;&#10;描述已自动生成">
            <a:extLst>
              <a:ext uri="{FF2B5EF4-FFF2-40B4-BE49-F238E27FC236}">
                <a16:creationId xmlns:a16="http://schemas.microsoft.com/office/drawing/2014/main" id="{4CE86809-F2A9-AA9F-DD7A-2FD6B8166F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251" y="492071"/>
            <a:ext cx="1489074" cy="1552632"/>
          </a:xfrm>
          <a:prstGeom prst="rect">
            <a:avLst/>
          </a:prstGeom>
        </p:spPr>
      </p:pic>
    </p:spTree>
  </p:cSld>
  <p:clrMapOvr>
    <a:masterClrMapping/>
  </p:clrMapOvr>
  <p:transition spd="slow">
    <p:randomBar dir="vert"/>
  </p:transition>
</p:sld>
</file>

<file path=ppt/theme/theme1.xml><?xml version="1.0" encoding="utf-8"?>
<a:theme xmlns:a="http://schemas.openxmlformats.org/drawingml/2006/main" name="Sakura">
  <a:themeElements>
    <a:clrScheme name="Sakura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fontScheme name="Sakura">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63613" rtl="0" eaLnBrk="1" fontAlgn="base" latinLnBrk="0" hangingPunct="1">
          <a:lnSpc>
            <a:spcPct val="100000"/>
          </a:lnSpc>
          <a:spcBef>
            <a:spcPct val="0"/>
          </a:spcBef>
          <a:spcAft>
            <a:spcPct val="0"/>
          </a:spcAft>
          <a:buClrTx/>
          <a:buSzTx/>
          <a:buFontTx/>
          <a:buNone/>
          <a:tabLst/>
          <a:defRPr kumimoji="1" lang="zh-TW" altLang="en-US" sz="2600" b="0" i="0" u="none" strike="noStrike" cap="none" normalizeH="0" baseline="0" smtClean="0">
            <a:ln>
              <a:noFill/>
            </a:ln>
            <a:solidFill>
              <a:schemeClr val="tx1"/>
            </a:solidFill>
            <a:effectLst/>
            <a:latin typeface="Times New Roman" pitchFamily="18" charset="0"/>
            <a:ea typeface="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63613" rtl="0" eaLnBrk="1" fontAlgn="base" latinLnBrk="0" hangingPunct="1">
          <a:lnSpc>
            <a:spcPct val="100000"/>
          </a:lnSpc>
          <a:spcBef>
            <a:spcPct val="0"/>
          </a:spcBef>
          <a:spcAft>
            <a:spcPct val="0"/>
          </a:spcAft>
          <a:buClrTx/>
          <a:buSzTx/>
          <a:buFontTx/>
          <a:buNone/>
          <a:tabLst/>
          <a:defRPr kumimoji="1" lang="zh-TW" altLang="en-US" sz="2600" b="0" i="0" u="none" strike="noStrike" cap="none" normalizeH="0" baseline="0" smtClean="0">
            <a:ln>
              <a:noFill/>
            </a:ln>
            <a:solidFill>
              <a:schemeClr val="tx1"/>
            </a:solidFill>
            <a:effectLst/>
            <a:latin typeface="Times New Roman" pitchFamily="18" charset="0"/>
            <a:ea typeface="標楷體" pitchFamily="65" charset="-120"/>
          </a:defRPr>
        </a:defPPr>
      </a:lstStyle>
    </a:lnDef>
  </a:objectDefaults>
  <a:extraClrSchemeLst>
    <a:extraClrScheme>
      <a:clrScheme name="Sakura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Sakura 2">
        <a:dk1>
          <a:srgbClr val="463634"/>
        </a:dk1>
        <a:lt1>
          <a:srgbClr val="FFFFCC"/>
        </a:lt1>
        <a:dk2>
          <a:srgbClr val="795241"/>
        </a:dk2>
        <a:lt2>
          <a:srgbClr val="000000"/>
        </a:lt2>
        <a:accent1>
          <a:srgbClr val="F9DBD3"/>
        </a:accent1>
        <a:accent2>
          <a:srgbClr val="DACA9C"/>
        </a:accent2>
        <a:accent3>
          <a:srgbClr val="FFFFE2"/>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Sakur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Designs\Sakura.pot</Template>
  <TotalTime>0</TotalTime>
  <Words>211</Words>
  <Application>Microsoft Office PowerPoint</Application>
  <PresentationFormat>自定义</PresentationFormat>
  <Paragraphs>23</Paragraphs>
  <Slides>1</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標楷體</vt:lpstr>
      <vt:lpstr>Arial</vt:lpstr>
      <vt:lpstr>Palatino Linotype</vt:lpstr>
      <vt:lpstr>Times New Roman</vt:lpstr>
      <vt:lpstr>Wingdings</vt:lpstr>
      <vt:lpstr>Sakura</vt:lpstr>
      <vt:lpstr>Input paper title 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MSoffice</cp:lastModifiedBy>
  <cp:revision>841</cp:revision>
  <cp:lastPrinted>2002-03-27T11:30:05Z</cp:lastPrinted>
  <dcterms:created xsi:type="dcterms:W3CDTF">2001-11-06T12:26:33Z</dcterms:created>
  <dcterms:modified xsi:type="dcterms:W3CDTF">2024-11-21T08:43:59Z</dcterms:modified>
</cp:coreProperties>
</file>